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8" r:id="rId3"/>
    <p:sldId id="269" r:id="rId4"/>
    <p:sldId id="270" r:id="rId5"/>
    <p:sldId id="266" r:id="rId6"/>
    <p:sldId id="272" r:id="rId7"/>
    <p:sldId id="260" r:id="rId8"/>
    <p:sldId id="259" r:id="rId9"/>
    <p:sldId id="256" r:id="rId10"/>
    <p:sldId id="258" r:id="rId11"/>
    <p:sldId id="257" r:id="rId12"/>
    <p:sldId id="261" r:id="rId13"/>
    <p:sldId id="262" r:id="rId14"/>
    <p:sldId id="263" r:id="rId15"/>
    <p:sldId id="264" r:id="rId16"/>
    <p:sldId id="273" r:id="rId17"/>
    <p:sldId id="267" r:id="rId18"/>
    <p:sldId id="27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3BC1"/>
    <a:srgbClr val="449294"/>
    <a:srgbClr val="007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B708C-3513-4818-A87D-34BF5B48DBF9}" v="114" dt="2024-02-16T08:37:56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am Hesham" userId="5e9aa2abec7e54b0" providerId="LiveId" clId="{734B708C-3513-4818-A87D-34BF5B48DBF9}"/>
    <pc:docChg chg="custSel addSld delSld modSld">
      <pc:chgData name="Maryam Hesham" userId="5e9aa2abec7e54b0" providerId="LiveId" clId="{734B708C-3513-4818-A87D-34BF5B48DBF9}" dt="2024-02-16T08:38:58.410" v="1416" actId="1076"/>
      <pc:docMkLst>
        <pc:docMk/>
      </pc:docMkLst>
      <pc:sldChg chg="modTransition">
        <pc:chgData name="Maryam Hesham" userId="5e9aa2abec7e54b0" providerId="LiveId" clId="{734B708C-3513-4818-A87D-34BF5B48DBF9}" dt="2024-02-16T08:35:09.612" v="1213"/>
        <pc:sldMkLst>
          <pc:docMk/>
          <pc:sldMk cId="125654695" sldId="258"/>
        </pc:sldMkLst>
      </pc:sldChg>
      <pc:sldChg chg="modSp mod modTransition">
        <pc:chgData name="Maryam Hesham" userId="5e9aa2abec7e54b0" providerId="LiveId" clId="{734B708C-3513-4818-A87D-34BF5B48DBF9}" dt="2024-02-16T08:35:04.564" v="1212"/>
        <pc:sldMkLst>
          <pc:docMk/>
          <pc:sldMk cId="3628942703" sldId="259"/>
        </pc:sldMkLst>
        <pc:cxnChg chg="mod">
          <ac:chgData name="Maryam Hesham" userId="5e9aa2abec7e54b0" providerId="LiveId" clId="{734B708C-3513-4818-A87D-34BF5B48DBF9}" dt="2024-02-16T08:13:02.106" v="789" actId="14100"/>
          <ac:cxnSpMkLst>
            <pc:docMk/>
            <pc:sldMk cId="3628942703" sldId="259"/>
            <ac:cxnSpMk id="6" creationId="{610CAB9F-029C-CFFC-9D60-1A3B7ED6F275}"/>
          </ac:cxnSpMkLst>
        </pc:cxnChg>
      </pc:sldChg>
      <pc:sldChg chg="addSp modSp mod modTransition">
        <pc:chgData name="Maryam Hesham" userId="5e9aa2abec7e54b0" providerId="LiveId" clId="{734B708C-3513-4818-A87D-34BF5B48DBF9}" dt="2024-02-16T08:35:01.124" v="1211"/>
        <pc:sldMkLst>
          <pc:docMk/>
          <pc:sldMk cId="2103943027" sldId="260"/>
        </pc:sldMkLst>
        <pc:spChg chg="add mod">
          <ac:chgData name="Maryam Hesham" userId="5e9aa2abec7e54b0" providerId="LiveId" clId="{734B708C-3513-4818-A87D-34BF5B48DBF9}" dt="2024-02-16T07:56:37.535" v="45" actId="1076"/>
          <ac:spMkLst>
            <pc:docMk/>
            <pc:sldMk cId="2103943027" sldId="260"/>
            <ac:spMk id="11" creationId="{A4C71FCB-4D21-7F45-3CB3-81E8AE62490E}"/>
          </ac:spMkLst>
        </pc:spChg>
        <pc:spChg chg="add mod">
          <ac:chgData name="Maryam Hesham" userId="5e9aa2abec7e54b0" providerId="LiveId" clId="{734B708C-3513-4818-A87D-34BF5B48DBF9}" dt="2024-02-16T07:59:43.121" v="145" actId="1076"/>
          <ac:spMkLst>
            <pc:docMk/>
            <pc:sldMk cId="2103943027" sldId="260"/>
            <ac:spMk id="17" creationId="{E0F4BDF0-766A-BBFA-DFBF-EFCA6619734F}"/>
          </ac:spMkLst>
        </pc:spChg>
        <pc:picChg chg="mod">
          <ac:chgData name="Maryam Hesham" userId="5e9aa2abec7e54b0" providerId="LiveId" clId="{734B708C-3513-4818-A87D-34BF5B48DBF9}" dt="2024-02-16T07:55:51.976" v="33" actId="1076"/>
          <ac:picMkLst>
            <pc:docMk/>
            <pc:sldMk cId="2103943027" sldId="260"/>
            <ac:picMk id="5" creationId="{00000000-0000-0000-0000-000000000000}"/>
          </ac:picMkLst>
        </pc:picChg>
        <pc:picChg chg="add mod">
          <ac:chgData name="Maryam Hesham" userId="5e9aa2abec7e54b0" providerId="LiveId" clId="{734B708C-3513-4818-A87D-34BF5B48DBF9}" dt="2024-02-16T07:56:03.297" v="35" actId="1076"/>
          <ac:picMkLst>
            <pc:docMk/>
            <pc:sldMk cId="2103943027" sldId="260"/>
            <ac:picMk id="8" creationId="{C38F408B-7C9D-BFFB-AB39-57643D9ECE6D}"/>
          </ac:picMkLst>
        </pc:picChg>
        <pc:picChg chg="add mod">
          <ac:chgData name="Maryam Hesham" userId="5e9aa2abec7e54b0" providerId="LiveId" clId="{734B708C-3513-4818-A87D-34BF5B48DBF9}" dt="2024-02-16T07:57:35.999" v="76" actId="1076"/>
          <ac:picMkLst>
            <pc:docMk/>
            <pc:sldMk cId="2103943027" sldId="260"/>
            <ac:picMk id="16" creationId="{2D848F76-A815-9145-3CE2-5FBDA42050FA}"/>
          </ac:picMkLst>
        </pc:picChg>
        <pc:picChg chg="add mod">
          <ac:chgData name="Maryam Hesham" userId="5e9aa2abec7e54b0" providerId="LiveId" clId="{734B708C-3513-4818-A87D-34BF5B48DBF9}" dt="2024-02-16T08:20:53.746" v="853" actId="1076"/>
          <ac:picMkLst>
            <pc:docMk/>
            <pc:sldMk cId="2103943027" sldId="260"/>
            <ac:picMk id="18" creationId="{45150121-539D-94C9-1315-5ABA760BC1BC}"/>
          </ac:picMkLst>
        </pc:picChg>
        <pc:cxnChg chg="add mod">
          <ac:chgData name="Maryam Hesham" userId="5e9aa2abec7e54b0" providerId="LiveId" clId="{734B708C-3513-4818-A87D-34BF5B48DBF9}" dt="2024-02-16T07:56:32.667" v="44" actId="14100"/>
          <ac:cxnSpMkLst>
            <pc:docMk/>
            <pc:sldMk cId="2103943027" sldId="260"/>
            <ac:cxnSpMk id="10" creationId="{12E7A737-437B-2542-6F49-2C0E8F5775FA}"/>
          </ac:cxnSpMkLst>
        </pc:cxnChg>
        <pc:cxnChg chg="add mod">
          <ac:chgData name="Maryam Hesham" userId="5e9aa2abec7e54b0" providerId="LiveId" clId="{734B708C-3513-4818-A87D-34BF5B48DBF9}" dt="2024-02-16T07:57:29.633" v="74" actId="1076"/>
          <ac:cxnSpMkLst>
            <pc:docMk/>
            <pc:sldMk cId="2103943027" sldId="260"/>
            <ac:cxnSpMk id="14" creationId="{074AD3DD-E266-A3CF-56E0-A8A0FFD5FAAF}"/>
          </ac:cxnSpMkLst>
        </pc:cxnChg>
      </pc:sldChg>
      <pc:sldChg chg="addSp modSp mod modTransition">
        <pc:chgData name="Maryam Hesham" userId="5e9aa2abec7e54b0" providerId="LiveId" clId="{734B708C-3513-4818-A87D-34BF5B48DBF9}" dt="2024-02-16T08:34:47.529" v="1205"/>
        <pc:sldMkLst>
          <pc:docMk/>
          <pc:sldMk cId="2619229057" sldId="265"/>
        </pc:sldMkLst>
        <pc:spChg chg="mod">
          <ac:chgData name="Maryam Hesham" userId="5e9aa2abec7e54b0" providerId="LiveId" clId="{734B708C-3513-4818-A87D-34BF5B48DBF9}" dt="2024-02-16T08:28:50.257" v="914" actId="113"/>
          <ac:spMkLst>
            <pc:docMk/>
            <pc:sldMk cId="2619229057" sldId="265"/>
            <ac:spMk id="2" creationId="{00000000-0000-0000-0000-000000000000}"/>
          </ac:spMkLst>
        </pc:spChg>
        <pc:spChg chg="mod">
          <ac:chgData name="Maryam Hesham" userId="5e9aa2abec7e54b0" providerId="LiveId" clId="{734B708C-3513-4818-A87D-34BF5B48DBF9}" dt="2024-02-16T08:28:50.257" v="914" actId="113"/>
          <ac:spMkLst>
            <pc:docMk/>
            <pc:sldMk cId="2619229057" sldId="265"/>
            <ac:spMk id="3" creationId="{00000000-0000-0000-0000-000000000000}"/>
          </ac:spMkLst>
        </pc:spChg>
        <pc:spChg chg="add mod">
          <ac:chgData name="Maryam Hesham" userId="5e9aa2abec7e54b0" providerId="LiveId" clId="{734B708C-3513-4818-A87D-34BF5B48DBF9}" dt="2024-02-16T08:29:45.235" v="983" actId="1076"/>
          <ac:spMkLst>
            <pc:docMk/>
            <pc:sldMk cId="2619229057" sldId="265"/>
            <ac:spMk id="8" creationId="{B0A300E6-1DCA-CB1C-1918-17B215C3847C}"/>
          </ac:spMkLst>
        </pc:spChg>
      </pc:sldChg>
      <pc:sldChg chg="addSp delSp modSp mod modTransition">
        <pc:chgData name="Maryam Hesham" userId="5e9aa2abec7e54b0" providerId="LiveId" clId="{734B708C-3513-4818-A87D-34BF5B48DBF9}" dt="2024-02-16T08:34:54.977" v="1209"/>
        <pc:sldMkLst>
          <pc:docMk/>
          <pc:sldMk cId="420572596" sldId="266"/>
        </pc:sldMkLst>
        <pc:spChg chg="add mod">
          <ac:chgData name="Maryam Hesham" userId="5e9aa2abec7e54b0" providerId="LiveId" clId="{734B708C-3513-4818-A87D-34BF5B48DBF9}" dt="2024-02-16T08:12:21.110" v="786" actId="1076"/>
          <ac:spMkLst>
            <pc:docMk/>
            <pc:sldMk cId="420572596" sldId="266"/>
            <ac:spMk id="2" creationId="{A7CBE9F6-7DE8-74ED-0D10-1F507AF67BFD}"/>
          </ac:spMkLst>
        </pc:spChg>
        <pc:picChg chg="del">
          <ac:chgData name="Maryam Hesham" userId="5e9aa2abec7e54b0" providerId="LiveId" clId="{734B708C-3513-4818-A87D-34BF5B48DBF9}" dt="2024-02-16T08:31:42.929" v="984" actId="478"/>
          <ac:picMkLst>
            <pc:docMk/>
            <pc:sldMk cId="420572596" sldId="266"/>
            <ac:picMk id="4" creationId="{00000000-0000-0000-0000-000000000000}"/>
          </ac:picMkLst>
        </pc:picChg>
        <pc:picChg chg="add mod">
          <ac:chgData name="Maryam Hesham" userId="5e9aa2abec7e54b0" providerId="LiveId" clId="{734B708C-3513-4818-A87D-34BF5B48DBF9}" dt="2024-02-16T08:31:48.029" v="986" actId="1076"/>
          <ac:picMkLst>
            <pc:docMk/>
            <pc:sldMk cId="420572596" sldId="266"/>
            <ac:picMk id="6" creationId="{EB63BE87-3B9D-FD4E-9A42-211519EA44C7}"/>
          </ac:picMkLst>
        </pc:picChg>
      </pc:sldChg>
      <pc:sldChg chg="modSp mod modTransition">
        <pc:chgData name="Maryam Hesham" userId="5e9aa2abec7e54b0" providerId="LiveId" clId="{734B708C-3513-4818-A87D-34BF5B48DBF9}" dt="2024-02-16T08:34:40.047" v="1203"/>
        <pc:sldMkLst>
          <pc:docMk/>
          <pc:sldMk cId="4258753772" sldId="267"/>
        </pc:sldMkLst>
        <pc:spChg chg="mod">
          <ac:chgData name="Maryam Hesham" userId="5e9aa2abec7e54b0" providerId="LiveId" clId="{734B708C-3513-4818-A87D-34BF5B48DBF9}" dt="2024-02-16T08:08:32.604" v="568" actId="20577"/>
          <ac:spMkLst>
            <pc:docMk/>
            <pc:sldMk cId="4258753772" sldId="267"/>
            <ac:spMk id="5" creationId="{2EC71733-00FF-FC9C-CF3E-97F6A6A6F5F1}"/>
          </ac:spMkLst>
        </pc:spChg>
        <pc:picChg chg="mod modCrop">
          <ac:chgData name="Maryam Hesham" userId="5e9aa2abec7e54b0" providerId="LiveId" clId="{734B708C-3513-4818-A87D-34BF5B48DBF9}" dt="2024-02-16T08:05:13.867" v="333" actId="1076"/>
          <ac:picMkLst>
            <pc:docMk/>
            <pc:sldMk cId="4258753772" sldId="267"/>
            <ac:picMk id="7" creationId="{00000000-0000-0000-0000-000000000000}"/>
          </ac:picMkLst>
        </pc:picChg>
        <pc:picChg chg="mod modCrop">
          <ac:chgData name="Maryam Hesham" userId="5e9aa2abec7e54b0" providerId="LiveId" clId="{734B708C-3513-4818-A87D-34BF5B48DBF9}" dt="2024-02-16T08:07:27.241" v="544" actId="732"/>
          <ac:picMkLst>
            <pc:docMk/>
            <pc:sldMk cId="4258753772" sldId="267"/>
            <ac:picMk id="8" creationId="{00000000-0000-0000-0000-000000000000}"/>
          </ac:picMkLst>
        </pc:picChg>
      </pc:sldChg>
      <pc:sldChg chg="modTransition">
        <pc:chgData name="Maryam Hesham" userId="5e9aa2abec7e54b0" providerId="LiveId" clId="{734B708C-3513-4818-A87D-34BF5B48DBF9}" dt="2024-02-16T08:34:49.336" v="1206"/>
        <pc:sldMkLst>
          <pc:docMk/>
          <pc:sldMk cId="4216951893" sldId="268"/>
        </pc:sldMkLst>
      </pc:sldChg>
      <pc:sldChg chg="modTransition">
        <pc:chgData name="Maryam Hesham" userId="5e9aa2abec7e54b0" providerId="LiveId" clId="{734B708C-3513-4818-A87D-34BF5B48DBF9}" dt="2024-02-16T08:34:50.913" v="1207"/>
        <pc:sldMkLst>
          <pc:docMk/>
          <pc:sldMk cId="1604723426" sldId="269"/>
        </pc:sldMkLst>
      </pc:sldChg>
      <pc:sldChg chg="modTransition">
        <pc:chgData name="Maryam Hesham" userId="5e9aa2abec7e54b0" providerId="LiveId" clId="{734B708C-3513-4818-A87D-34BF5B48DBF9}" dt="2024-02-16T08:34:52.588" v="1208"/>
        <pc:sldMkLst>
          <pc:docMk/>
          <pc:sldMk cId="3135831678" sldId="270"/>
        </pc:sldMkLst>
      </pc:sldChg>
      <pc:sldChg chg="modTransition">
        <pc:chgData name="Maryam Hesham" userId="5e9aa2abec7e54b0" providerId="LiveId" clId="{734B708C-3513-4818-A87D-34BF5B48DBF9}" dt="2024-02-16T08:34:43.537" v="1204"/>
        <pc:sldMkLst>
          <pc:docMk/>
          <pc:sldMk cId="1875215" sldId="271"/>
        </pc:sldMkLst>
      </pc:sldChg>
      <pc:sldChg chg="addSp delSp modSp new mod modTransition">
        <pc:chgData name="Maryam Hesham" userId="5e9aa2abec7e54b0" providerId="LiveId" clId="{734B708C-3513-4818-A87D-34BF5B48DBF9}" dt="2024-02-16T08:34:57.606" v="1210"/>
        <pc:sldMkLst>
          <pc:docMk/>
          <pc:sldMk cId="500276976" sldId="272"/>
        </pc:sldMkLst>
        <pc:spChg chg="del">
          <ac:chgData name="Maryam Hesham" userId="5e9aa2abec7e54b0" providerId="LiveId" clId="{734B708C-3513-4818-A87D-34BF5B48DBF9}" dt="2024-02-16T08:13:13.024" v="791" actId="478"/>
          <ac:spMkLst>
            <pc:docMk/>
            <pc:sldMk cId="500276976" sldId="272"/>
            <ac:spMk id="2" creationId="{88721172-0164-9595-C6F8-F0F2DF8FE3DE}"/>
          </ac:spMkLst>
        </pc:spChg>
        <pc:spChg chg="del">
          <ac:chgData name="Maryam Hesham" userId="5e9aa2abec7e54b0" providerId="LiveId" clId="{734B708C-3513-4818-A87D-34BF5B48DBF9}" dt="2024-02-16T08:13:32.840" v="819" actId="478"/>
          <ac:spMkLst>
            <pc:docMk/>
            <pc:sldMk cId="500276976" sldId="272"/>
            <ac:spMk id="3" creationId="{A4C925AA-92C8-6190-FE31-94F195E1BB56}"/>
          </ac:spMkLst>
        </pc:spChg>
        <pc:spChg chg="add mod">
          <ac:chgData name="Maryam Hesham" userId="5e9aa2abec7e54b0" providerId="LiveId" clId="{734B708C-3513-4818-A87D-34BF5B48DBF9}" dt="2024-02-16T08:13:18.988" v="818" actId="20577"/>
          <ac:spMkLst>
            <pc:docMk/>
            <pc:sldMk cId="500276976" sldId="272"/>
            <ac:spMk id="4" creationId="{CC5ACB3D-423C-F0CF-0143-7878C66C2BAA}"/>
          </ac:spMkLst>
        </pc:spChg>
        <pc:picChg chg="add mod">
          <ac:chgData name="Maryam Hesham" userId="5e9aa2abec7e54b0" providerId="LiveId" clId="{734B708C-3513-4818-A87D-34BF5B48DBF9}" dt="2024-02-16T08:18:38.193" v="838" actId="1076"/>
          <ac:picMkLst>
            <pc:docMk/>
            <pc:sldMk cId="500276976" sldId="272"/>
            <ac:picMk id="6" creationId="{172837F0-05C9-8420-205C-E592D3EF2889}"/>
          </ac:picMkLst>
        </pc:picChg>
        <pc:picChg chg="add mod">
          <ac:chgData name="Maryam Hesham" userId="5e9aa2abec7e54b0" providerId="LiveId" clId="{734B708C-3513-4818-A87D-34BF5B48DBF9}" dt="2024-02-16T08:17:36.054" v="828" actId="1076"/>
          <ac:picMkLst>
            <pc:docMk/>
            <pc:sldMk cId="500276976" sldId="272"/>
            <ac:picMk id="8" creationId="{CE6BB5A5-783F-3B9E-43F6-3F67FD13A2EE}"/>
          </ac:picMkLst>
        </pc:picChg>
        <pc:picChg chg="add del mod">
          <ac:chgData name="Maryam Hesham" userId="5e9aa2abec7e54b0" providerId="LiveId" clId="{734B708C-3513-4818-A87D-34BF5B48DBF9}" dt="2024-02-16T08:18:13.749" v="830" actId="478"/>
          <ac:picMkLst>
            <pc:docMk/>
            <pc:sldMk cId="500276976" sldId="272"/>
            <ac:picMk id="9" creationId="{B5C77F0C-0312-9627-B401-B28BC68D6B7B}"/>
          </ac:picMkLst>
        </pc:picChg>
        <pc:picChg chg="add mod">
          <ac:chgData name="Maryam Hesham" userId="5e9aa2abec7e54b0" providerId="LiveId" clId="{734B708C-3513-4818-A87D-34BF5B48DBF9}" dt="2024-02-16T08:18:36.182" v="837" actId="1076"/>
          <ac:picMkLst>
            <pc:docMk/>
            <pc:sldMk cId="500276976" sldId="272"/>
            <ac:picMk id="11" creationId="{ED188D59-8D38-3ED2-9207-0A911D59545A}"/>
          </ac:picMkLst>
        </pc:picChg>
        <pc:picChg chg="add mod">
          <ac:chgData name="Maryam Hesham" userId="5e9aa2abec7e54b0" providerId="LiveId" clId="{734B708C-3513-4818-A87D-34BF5B48DBF9}" dt="2024-02-16T08:19:26.605" v="843" actId="1076"/>
          <ac:picMkLst>
            <pc:docMk/>
            <pc:sldMk cId="500276976" sldId="272"/>
            <ac:picMk id="13" creationId="{CC9D2C5D-0530-B89D-2C59-B33978551D58}"/>
          </ac:picMkLst>
        </pc:picChg>
        <pc:picChg chg="add mod">
          <ac:chgData name="Maryam Hesham" userId="5e9aa2abec7e54b0" providerId="LiveId" clId="{734B708C-3513-4818-A87D-34BF5B48DBF9}" dt="2024-02-16T08:20:22.555" v="850" actId="1076"/>
          <ac:picMkLst>
            <pc:docMk/>
            <pc:sldMk cId="500276976" sldId="272"/>
            <ac:picMk id="15" creationId="{AF88A36B-46BE-56DF-F249-2DA3189B33F2}"/>
          </ac:picMkLst>
        </pc:picChg>
        <pc:cxnChg chg="add mod">
          <ac:chgData name="Maryam Hesham" userId="5e9aa2abec7e54b0" providerId="LiveId" clId="{734B708C-3513-4818-A87D-34BF5B48DBF9}" dt="2024-02-16T08:13:10.138" v="790"/>
          <ac:cxnSpMkLst>
            <pc:docMk/>
            <pc:sldMk cId="500276976" sldId="272"/>
            <ac:cxnSpMk id="5" creationId="{6BE68732-1841-D36C-FF9E-90A91E2457FC}"/>
          </ac:cxnSpMkLst>
        </pc:cxnChg>
      </pc:sldChg>
      <pc:sldChg chg="new del">
        <pc:chgData name="Maryam Hesham" userId="5e9aa2abec7e54b0" providerId="LiveId" clId="{734B708C-3513-4818-A87D-34BF5B48DBF9}" dt="2024-02-16T08:25:51.117" v="855" actId="2696"/>
        <pc:sldMkLst>
          <pc:docMk/>
          <pc:sldMk cId="3994794732" sldId="273"/>
        </pc:sldMkLst>
      </pc:sldChg>
      <pc:sldChg chg="addSp delSp modSp new mod modTransition delAnim modAnim">
        <pc:chgData name="Maryam Hesham" userId="5e9aa2abec7e54b0" providerId="LiveId" clId="{734B708C-3513-4818-A87D-34BF5B48DBF9}" dt="2024-02-16T08:38:58.410" v="1416" actId="1076"/>
        <pc:sldMkLst>
          <pc:docMk/>
          <pc:sldMk cId="4210796299" sldId="273"/>
        </pc:sldMkLst>
        <pc:spChg chg="add mod">
          <ac:chgData name="Maryam Hesham" userId="5e9aa2abec7e54b0" providerId="LiveId" clId="{734B708C-3513-4818-A87D-34BF5B48DBF9}" dt="2024-02-16T08:38:58.410" v="1416" actId="1076"/>
          <ac:spMkLst>
            <pc:docMk/>
            <pc:sldMk cId="4210796299" sldId="273"/>
            <ac:spMk id="7" creationId="{E20381A7-5D48-7D70-322B-3DC05B02455E}"/>
          </ac:spMkLst>
        </pc:spChg>
        <pc:spChg chg="add del mod">
          <ac:chgData name="Maryam Hesham" userId="5e9aa2abec7e54b0" providerId="LiveId" clId="{734B708C-3513-4818-A87D-34BF5B48DBF9}" dt="2024-02-16T08:38:00.188" v="1334" actId="478"/>
          <ac:spMkLst>
            <pc:docMk/>
            <pc:sldMk cId="4210796299" sldId="273"/>
            <ac:spMk id="11" creationId="{ED8A9868-FCF6-1E4A-30FB-F1F875695188}"/>
          </ac:spMkLst>
        </pc:spChg>
        <pc:spChg chg="add mod">
          <ac:chgData name="Maryam Hesham" userId="5e9aa2abec7e54b0" providerId="LiveId" clId="{734B708C-3513-4818-A87D-34BF5B48DBF9}" dt="2024-02-16T08:38:32.089" v="1412" actId="1076"/>
          <ac:spMkLst>
            <pc:docMk/>
            <pc:sldMk cId="4210796299" sldId="273"/>
            <ac:spMk id="12" creationId="{2D94FA4E-2E28-F18F-D445-EA96EE290746}"/>
          </ac:spMkLst>
        </pc:spChg>
        <pc:picChg chg="add mod">
          <ac:chgData name="Maryam Hesham" userId="5e9aa2abec7e54b0" providerId="LiveId" clId="{734B708C-3513-4818-A87D-34BF5B48DBF9}" dt="2024-02-16T08:38:58.410" v="1416" actId="1076"/>
          <ac:picMkLst>
            <pc:docMk/>
            <pc:sldMk cId="4210796299" sldId="273"/>
            <ac:picMk id="2" creationId="{7996FE58-C18A-3C9C-AE94-57E058CA04A8}"/>
          </ac:picMkLst>
        </pc:picChg>
        <pc:picChg chg="add mod">
          <ac:chgData name="Maryam Hesham" userId="5e9aa2abec7e54b0" providerId="LiveId" clId="{734B708C-3513-4818-A87D-34BF5B48DBF9}" dt="2024-02-16T08:38:58.410" v="1416" actId="1076"/>
          <ac:picMkLst>
            <pc:docMk/>
            <pc:sldMk cId="4210796299" sldId="273"/>
            <ac:picMk id="3" creationId="{FE87B43D-681D-AD1C-EFD9-1F95BFCF35F7}"/>
          </ac:picMkLst>
        </pc:picChg>
        <pc:picChg chg="add mod">
          <ac:chgData name="Maryam Hesham" userId="5e9aa2abec7e54b0" providerId="LiveId" clId="{734B708C-3513-4818-A87D-34BF5B48DBF9}" dt="2024-02-16T08:38:58.410" v="1416" actId="1076"/>
          <ac:picMkLst>
            <pc:docMk/>
            <pc:sldMk cId="4210796299" sldId="273"/>
            <ac:picMk id="10" creationId="{6F7E95AE-9941-8374-FFAF-3B8A89A1ABDD}"/>
          </ac:picMkLst>
        </pc:picChg>
        <pc:cxnChg chg="add mod">
          <ac:chgData name="Maryam Hesham" userId="5e9aa2abec7e54b0" providerId="LiveId" clId="{734B708C-3513-4818-A87D-34BF5B48DBF9}" dt="2024-02-16T08:38:58.410" v="1416" actId="1076"/>
          <ac:cxnSpMkLst>
            <pc:docMk/>
            <pc:sldMk cId="4210796299" sldId="273"/>
            <ac:cxnSpMk id="5" creationId="{0AF9CC57-518A-5819-2647-54E59FD81F6A}"/>
          </ac:cxnSpMkLst>
        </pc:cxnChg>
        <pc:cxnChg chg="add mod">
          <ac:chgData name="Maryam Hesham" userId="5e9aa2abec7e54b0" providerId="LiveId" clId="{734B708C-3513-4818-A87D-34BF5B48DBF9}" dt="2024-02-16T08:38:58.410" v="1416" actId="1076"/>
          <ac:cxnSpMkLst>
            <pc:docMk/>
            <pc:sldMk cId="4210796299" sldId="273"/>
            <ac:cxnSpMk id="6" creationId="{A15A94DE-D1E1-6211-6A99-3B1A090D2BB3}"/>
          </ac:cxnSpMkLst>
        </pc:cxnChg>
        <pc:cxnChg chg="add mod">
          <ac:chgData name="Maryam Hesham" userId="5e9aa2abec7e54b0" providerId="LiveId" clId="{734B708C-3513-4818-A87D-34BF5B48DBF9}" dt="2024-02-16T08:38:58.410" v="1416" actId="1076"/>
          <ac:cxnSpMkLst>
            <pc:docMk/>
            <pc:sldMk cId="4210796299" sldId="273"/>
            <ac:cxnSpMk id="8" creationId="{77FBF29B-B41A-4047-D4B6-47DA4C2A793D}"/>
          </ac:cxnSpMkLst>
        </pc:cxnChg>
        <pc:cxnChg chg="add mod">
          <ac:chgData name="Maryam Hesham" userId="5e9aa2abec7e54b0" providerId="LiveId" clId="{734B708C-3513-4818-A87D-34BF5B48DBF9}" dt="2024-02-16T08:38:42.300" v="1415" actId="14100"/>
          <ac:cxnSpMkLst>
            <pc:docMk/>
            <pc:sldMk cId="4210796299" sldId="273"/>
            <ac:cxnSpMk id="13" creationId="{21F80335-09AB-7734-0BF6-BE17CCE2151A}"/>
          </ac:cxnSpMkLst>
        </pc:cxnChg>
      </pc:sldChg>
      <pc:sldChg chg="modSp new mod">
        <pc:chgData name="Maryam Hesham" userId="5e9aa2abec7e54b0" providerId="LiveId" clId="{734B708C-3513-4818-A87D-34BF5B48DBF9}" dt="2024-02-16T08:35:57.111" v="1249" actId="1076"/>
        <pc:sldMkLst>
          <pc:docMk/>
          <pc:sldMk cId="3417990219" sldId="274"/>
        </pc:sldMkLst>
        <pc:spChg chg="mod">
          <ac:chgData name="Maryam Hesham" userId="5e9aa2abec7e54b0" providerId="LiveId" clId="{734B708C-3513-4818-A87D-34BF5B48DBF9}" dt="2024-02-16T08:35:57.111" v="1249" actId="1076"/>
          <ac:spMkLst>
            <pc:docMk/>
            <pc:sldMk cId="3417990219" sldId="274"/>
            <ac:spMk id="2" creationId="{A2393427-2F6D-3827-05B7-352CCBDBB7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5981-DBC7-D02E-78B9-A257F60ED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F39DA-8D8A-D678-FA39-01B0EBD8D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6C8A-FDA7-A3DD-3021-E990F65B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51FA1-488B-430D-E3F1-BEDB5962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5CE06-91FF-48E5-3B0C-C87EAF2A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1539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5913-8FB4-B098-FC63-74CBACF3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DDB18-8041-285F-7AA1-1802E01E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26897-7282-81D8-373E-B9B5D056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44892-EC07-5492-60EE-AD404AC95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41D3C-5B3E-0321-DD4E-1F229D36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4377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2D3EA-1C43-B513-4884-F28CEEED6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82C0C-6574-B1B3-0FC7-06F9121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E398C-E723-F558-52DA-DD91ECB1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6B82-A36A-0D9D-CCA6-142AF93D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38B8-86F4-1BA4-A217-F3391574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1427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F133-2057-76A2-32F1-58A55662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F7D8B-E49B-2B5D-3664-920E5DDC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DDDA-D2F9-BA82-10D0-6B9B5FB2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C9FB5-0E81-9187-D404-E41196C0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7BF0-CE91-C3B4-B089-A57C14AC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34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2F33-B0CF-3A35-6107-F87B4699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A8672-D27C-FACC-95B4-B466D90C9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D7EE-CF56-FC70-EE46-14F92CDA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D476F-90F8-9E14-FC32-9952729D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D33FF-059F-EED2-9763-7D09E0FA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7083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4175-A965-B183-9B02-51A71298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1E74-E604-EECA-F6E2-F901AA271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B102-1C66-9199-0BD7-E00B34E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12C3C-84F9-DD4A-CC1D-0F1A532D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F335F-DEED-A913-BED9-AEB96FBC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B32E-2B86-E26B-B437-C3019CD2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844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3BE9-9E7D-72FC-A7B0-A6CCA0BE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875B1-318E-6237-1228-560070BA8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3B1BA-9132-4D15-3600-D59940238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E949A-C4CC-BD60-3717-EC0343561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317CB-1011-7394-7FD6-2FAAC8AC3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BB8A6-824D-A836-E5AB-2189B39D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4D952-EB96-FD6F-A209-AABB0892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B20FE-5D84-004C-2492-E02A4119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7980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00E2-0D43-4BE3-498D-754A4E90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9A30A-2080-C492-95F3-27223CF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41CBA-1EEA-EFC1-09A3-06B3FD2E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2A049-A4F6-7740-CF87-6E35CE68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1399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56A75-CAAE-02E3-DC41-5461CE71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56B0C-FBCE-3F17-5A7B-3ECA289F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BB0-0EA8-022A-EAF2-AD72AC87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9296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E82-1956-D95C-1A9F-2AD78422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036F-82FB-E99D-3536-2F32ED29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3F067-AEBF-C183-157A-81045BFCA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60F64-8154-E566-95C8-53D519C6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FA7C-61F6-3786-E2A9-0FD09189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1EACE-CE70-7B0B-194B-CA6C1CEC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341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7EA9-42E1-CDB2-1807-ED980905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2BCD4-88DD-187B-AFC0-DF479D170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30A30-78A7-DD68-B7A4-E20AA8C2E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78874-98EB-9AC6-E278-FA2BAB17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C1F5-C9CF-A4D5-B7E2-E640D426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CA584-E28C-E47C-C9C1-A3A28210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1886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F29E8-2EDC-4E76-E909-E0E18F6F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788AE-1CB7-1B97-0D64-27C26582B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236D7-BBFE-3F3B-B2B2-73A8D0B95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92E83-6A23-47E2-BD20-E486401D4F6D}" type="datetimeFigureOut">
              <a:rPr lang="en-AE" smtClean="0"/>
              <a:t>16/02/2024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0F478-6CAE-4A0A-8E90-7B90ACE48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4EA02-1A31-A721-64F5-F40229527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F61B9-5048-43F9-8E1A-394D55278EB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8680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4968" y="2463799"/>
            <a:ext cx="4572000" cy="1655763"/>
          </a:xfrm>
        </p:spPr>
        <p:txBody>
          <a:bodyPr>
            <a:normAutofit/>
          </a:bodyPr>
          <a:lstStyle/>
          <a:p>
            <a:r>
              <a:rPr lang="en-US" sz="4000" b="1" dirty="0"/>
              <a:t>Google Solutions 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4966" y="4211638"/>
            <a:ext cx="4572001" cy="1655762"/>
          </a:xfrm>
        </p:spPr>
        <p:txBody>
          <a:bodyPr/>
          <a:lstStyle/>
          <a:p>
            <a:r>
              <a:rPr lang="en-US" b="1" dirty="0"/>
              <a:t>Team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1" b="37820"/>
          <a:stretch/>
        </p:blipFill>
        <p:spPr>
          <a:xfrm>
            <a:off x="8499625" y="1319045"/>
            <a:ext cx="2614864" cy="56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F9CEB-4BD9-E4CC-6424-CC892599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03" y="1180551"/>
            <a:ext cx="1119143" cy="969460"/>
          </a:xfrm>
          <a:prstGeom prst="rect">
            <a:avLst/>
          </a:prstGeom>
        </p:spPr>
      </p:pic>
      <p:pic>
        <p:nvPicPr>
          <p:cNvPr id="7" name="Picture 6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758F4A93-D232-5928-6A9A-C10B87AF4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9242"/>
            <a:ext cx="6148137" cy="409875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0A300E6-1DCA-CB1C-1918-17B215C3847C}"/>
              </a:ext>
            </a:extLst>
          </p:cNvPr>
          <p:cNvSpPr txBox="1">
            <a:spLocks/>
          </p:cNvSpPr>
          <p:nvPr/>
        </p:nvSpPr>
        <p:spPr>
          <a:xfrm>
            <a:off x="6641428" y="4808621"/>
            <a:ext cx="4331371" cy="1070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Fatima Zahra</a:t>
            </a:r>
          </a:p>
          <a:p>
            <a:r>
              <a:rPr lang="en-US" dirty="0"/>
              <a:t>Maryam Ali</a:t>
            </a:r>
          </a:p>
          <a:p>
            <a:r>
              <a:rPr lang="en-US" dirty="0"/>
              <a:t>Amna </a:t>
            </a:r>
            <a:r>
              <a:rPr lang="en-US" dirty="0" err="1"/>
              <a:t>Farhath</a:t>
            </a:r>
            <a:endParaRPr lang="en-US" dirty="0"/>
          </a:p>
          <a:p>
            <a:r>
              <a:rPr lang="en-US" dirty="0" err="1"/>
              <a:t>Nadheera</a:t>
            </a:r>
            <a:r>
              <a:rPr lang="en-US" dirty="0"/>
              <a:t> Nisha</a:t>
            </a:r>
          </a:p>
        </p:txBody>
      </p:sp>
    </p:spTree>
    <p:extLst>
      <p:ext uri="{BB962C8B-B14F-4D97-AF65-F5344CB8AC3E}">
        <p14:creationId xmlns:p14="http://schemas.microsoft.com/office/powerpoint/2010/main" val="261922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8">
            <a:extLst>
              <a:ext uri="{FF2B5EF4-FFF2-40B4-BE49-F238E27FC236}">
                <a16:creationId xmlns:a16="http://schemas.microsoft.com/office/drawing/2014/main" id="{AB2AA34E-05D9-8BFB-C4BA-D98FDDC9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98" y="2629142"/>
            <a:ext cx="2584157" cy="1292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7466" y="630513"/>
            <a:ext cx="461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226" y="4196885"/>
            <a:ext cx="48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Container Opened Before Reaching Destination: Event Triggered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8188">
            <a:off x="3686755" y="1288455"/>
            <a:ext cx="1110854" cy="1523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9755" y="2846504"/>
            <a:ext cx="486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Viga" panose="020B0604020202020204" charset="0"/>
              </a:rPr>
              <a:t>IoT</a:t>
            </a:r>
            <a:r>
              <a:rPr lang="en-US" dirty="0">
                <a:latin typeface="Viga" panose="020B0604020202020204" charset="0"/>
              </a:rPr>
              <a:t>/Google Maps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810"/>
          <a:stretch/>
        </p:blipFill>
        <p:spPr>
          <a:xfrm>
            <a:off x="7832035" y="1462643"/>
            <a:ext cx="4234069" cy="34478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4355204" y="3372968"/>
            <a:ext cx="3476831" cy="368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32" y="2221145"/>
            <a:ext cx="624376" cy="5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2521819" y="3307653"/>
            <a:ext cx="3882189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8">
            <a:extLst>
              <a:ext uri="{FF2B5EF4-FFF2-40B4-BE49-F238E27FC236}">
                <a16:creationId xmlns:a16="http://schemas.microsoft.com/office/drawing/2014/main" id="{AB2AA34E-05D9-8BFB-C4BA-D98FDDC9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6175" y="2696675"/>
            <a:ext cx="2443914" cy="122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01" y="2168528"/>
            <a:ext cx="2010969" cy="22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4836" y="4591157"/>
            <a:ext cx="35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Distribution Center</a:t>
            </a:r>
          </a:p>
        </p:txBody>
      </p:sp>
    </p:spTree>
    <p:extLst>
      <p:ext uri="{BB962C8B-B14F-4D97-AF65-F5344CB8AC3E}">
        <p14:creationId xmlns:p14="http://schemas.microsoft.com/office/powerpoint/2010/main" val="214332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28000" decel="7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25 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:400x400px-kilogram weight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86" y="1830976"/>
            <a:ext cx="1883229" cy="1883229"/>
          </a:xfrm>
          <a:prstGeom prst="rect">
            <a:avLst/>
          </a:prstGeom>
        </p:spPr>
      </p:pic>
      <p:pic>
        <p:nvPicPr>
          <p:cNvPr id="3" name="Picture 2" descr="File:400x400px-kilogram weight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66" y="1830975"/>
            <a:ext cx="1883229" cy="18832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1577" y="4088674"/>
            <a:ext cx="280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Dispatched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1523" y="4088674"/>
            <a:ext cx="280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Received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0274" y="1830975"/>
            <a:ext cx="35781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C00000"/>
                </a:solidFill>
                <a:latin typeface="Product Sans" panose="020B0403030502040203" pitchFamily="34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255" y="4986363"/>
            <a:ext cx="10842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  <a:latin typeface="Viga" panose="020B0604020202020204" charset="0"/>
              </a:rPr>
              <a:t>Theft Suspected!</a:t>
            </a:r>
          </a:p>
          <a:p>
            <a:pPr algn="ctr"/>
            <a:r>
              <a:rPr lang="en-US" sz="3000" b="1" dirty="0">
                <a:solidFill>
                  <a:srgbClr val="C00000"/>
                </a:solidFill>
                <a:latin typeface="Viga" panose="020B0604020202020204" charset="0"/>
              </a:rPr>
              <a:t>Check Records</a:t>
            </a:r>
          </a:p>
        </p:txBody>
      </p:sp>
    </p:spTree>
    <p:extLst>
      <p:ext uri="{BB962C8B-B14F-4D97-AF65-F5344CB8AC3E}">
        <p14:creationId xmlns:p14="http://schemas.microsoft.com/office/powerpoint/2010/main" val="25763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0"/>
          <a:stretch/>
        </p:blipFill>
        <p:spPr>
          <a:xfrm>
            <a:off x="1073331" y="2508069"/>
            <a:ext cx="2858589" cy="115229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073331" y="3239377"/>
            <a:ext cx="2858589" cy="193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04522" y="2977767"/>
            <a:ext cx="7289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iga" panose="020B0604020202020204" charset="0"/>
              </a:rPr>
              <a:t>Quantity Dispatched </a:t>
            </a:r>
            <a:r>
              <a:rPr lang="en-US" sz="2800" dirty="0">
                <a:solidFill>
                  <a:srgbClr val="C00000"/>
                </a:solidFill>
                <a:latin typeface="Viga" panose="020B0604020202020204" charset="0"/>
              </a:rPr>
              <a:t>&gt;</a:t>
            </a:r>
            <a:r>
              <a:rPr lang="en-US" sz="2800" dirty="0">
                <a:latin typeface="Viga" panose="020B0604020202020204" charset="0"/>
              </a:rPr>
              <a:t> Quantity Received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810"/>
          <a:stretch/>
        </p:blipFill>
        <p:spPr>
          <a:xfrm>
            <a:off x="6982607" y="2335158"/>
            <a:ext cx="4234069" cy="34478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4081312" y="3239377"/>
            <a:ext cx="2535926" cy="633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5545" y="4413799"/>
            <a:ext cx="648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Viga" panose="020B0604020202020204" charset="0"/>
              </a:rPr>
              <a:t>Theft Suspected!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E7B2DA-2A87-F96A-A3D9-59B0996DE3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Detection Method: Quantity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3027B-E35D-329C-8E3E-757332CE54AA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907C0-4D20-E5BF-E156-07B96835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6" y="2025061"/>
            <a:ext cx="2518611" cy="23644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3775853" y="3611988"/>
            <a:ext cx="3882189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8">
            <a:extLst>
              <a:ext uri="{FF2B5EF4-FFF2-40B4-BE49-F238E27FC236}">
                <a16:creationId xmlns:a16="http://schemas.microsoft.com/office/drawing/2014/main" id="{AB2AA34E-05D9-8BFB-C4BA-D98FDDC97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3994" y="2844482"/>
            <a:ext cx="2652922" cy="1326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872" y="4695312"/>
            <a:ext cx="355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Charitable/Humanitarian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6518" y="4707615"/>
            <a:ext cx="35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Logistics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703994" y="1690688"/>
            <a:ext cx="1058778" cy="10587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3F00D1-3AD6-FB52-1398-E761C39BB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Detection Method: Images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7248C-EE8A-2A75-FDC9-055502EE250C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4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0.25 -2.59259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2521819" y="3307653"/>
            <a:ext cx="3882189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8">
            <a:extLst>
              <a:ext uri="{FF2B5EF4-FFF2-40B4-BE49-F238E27FC236}">
                <a16:creationId xmlns:a16="http://schemas.microsoft.com/office/drawing/2014/main" id="{AB2AA34E-05D9-8BFB-C4BA-D98FDDC9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6175" y="2696675"/>
            <a:ext cx="2443914" cy="122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01" y="2168528"/>
            <a:ext cx="2010969" cy="22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4836" y="4446778"/>
            <a:ext cx="35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Distribution Center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195566" y="1639139"/>
            <a:ext cx="1058778" cy="10587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4036" y="5856906"/>
            <a:ext cx="6958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Viga" panose="020B0604020202020204" charset="0"/>
              </a:rPr>
              <a:t>Difference in Images: Fraud Suspected!</a:t>
            </a:r>
          </a:p>
        </p:txBody>
      </p:sp>
    </p:spTree>
    <p:extLst>
      <p:ext uri="{BB962C8B-B14F-4D97-AF65-F5344CB8AC3E}">
        <p14:creationId xmlns:p14="http://schemas.microsoft.com/office/powerpoint/2010/main" val="10447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28000" decel="7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25 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996FE58-C18A-3C9C-AE94-57E058CA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23" y="4792606"/>
            <a:ext cx="1997242" cy="1123449"/>
          </a:xfrm>
          <a:prstGeom prst="rect">
            <a:avLst/>
          </a:prstGeom>
        </p:spPr>
      </p:pic>
      <p:pic>
        <p:nvPicPr>
          <p:cNvPr id="3" name="Picture 2" descr="A logo of a cloud&#10;&#10;Description automatically generated">
            <a:extLst>
              <a:ext uri="{FF2B5EF4-FFF2-40B4-BE49-F238E27FC236}">
                <a16:creationId xmlns:a16="http://schemas.microsoft.com/office/drawing/2014/main" id="{FE87B43D-681D-AD1C-EFD9-1F95BFC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42" y="2666057"/>
            <a:ext cx="2457004" cy="13820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F9CC57-518A-5819-2647-54E59FD81F6A}"/>
              </a:ext>
            </a:extLst>
          </p:cNvPr>
          <p:cNvCxnSpPr/>
          <p:nvPr/>
        </p:nvCxnSpPr>
        <p:spPr>
          <a:xfrm>
            <a:off x="2679032" y="4186990"/>
            <a:ext cx="0" cy="7218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5A94DE-D1E1-6211-6A99-3B1A090D2BB3}"/>
              </a:ext>
            </a:extLst>
          </p:cNvPr>
          <p:cNvCxnSpPr/>
          <p:nvPr/>
        </p:nvCxnSpPr>
        <p:spPr>
          <a:xfrm>
            <a:off x="2662990" y="1804737"/>
            <a:ext cx="0" cy="7218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0381A7-5D48-7D70-322B-3DC05B02455E}"/>
              </a:ext>
            </a:extLst>
          </p:cNvPr>
          <p:cNvSpPr txBox="1">
            <a:spLocks/>
          </p:cNvSpPr>
          <p:nvPr/>
        </p:nvSpPr>
        <p:spPr>
          <a:xfrm>
            <a:off x="474526" y="2982188"/>
            <a:ext cx="1142997" cy="180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Viga" panose="020B0604020202020204" charset="0"/>
              </a:rPr>
              <a:t>IoT data pipelined for analysis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FBF29B-B41A-4047-D4B6-47DA4C2A793D}"/>
              </a:ext>
            </a:extLst>
          </p:cNvPr>
          <p:cNvCxnSpPr>
            <a:cxnSpLocks/>
          </p:cNvCxnSpPr>
          <p:nvPr/>
        </p:nvCxnSpPr>
        <p:spPr>
          <a:xfrm>
            <a:off x="3785938" y="5354330"/>
            <a:ext cx="122722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7E95AE-9941-8374-FFAF-3B8A89A1A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53" y="1540049"/>
            <a:ext cx="6592842" cy="43153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D94FA4E-2E28-F18F-D445-EA96EE290746}"/>
              </a:ext>
            </a:extLst>
          </p:cNvPr>
          <p:cNvSpPr txBox="1">
            <a:spLocks/>
          </p:cNvSpPr>
          <p:nvPr/>
        </p:nvSpPr>
        <p:spPr>
          <a:xfrm>
            <a:off x="204537" y="366550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Post-Reception Pipeline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80335-09AB-7734-0BF6-BE17CCE2151A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49409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7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0" r="33088" b="66632"/>
          <a:stretch/>
        </p:blipFill>
        <p:spPr>
          <a:xfrm>
            <a:off x="933331" y="1690687"/>
            <a:ext cx="4477245" cy="1501951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01" t="34004" r="33355" b="32628"/>
          <a:stretch/>
        </p:blipFill>
        <p:spPr>
          <a:xfrm>
            <a:off x="931123" y="3519305"/>
            <a:ext cx="1471518" cy="150195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92" t="66889" r="16964" b="-257"/>
          <a:stretch/>
        </p:blipFill>
        <p:spPr>
          <a:xfrm>
            <a:off x="2401906" y="3509338"/>
            <a:ext cx="1471518" cy="15019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260F1-F0E9-0225-A5DA-394E2C2871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Sustainability Development Goals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C3E878-512B-AA58-7B92-88D2637450D3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71733-00FF-FC9C-CF3E-97F6A6A6F5F1}"/>
              </a:ext>
            </a:extLst>
          </p:cNvPr>
          <p:cNvSpPr txBox="1">
            <a:spLocks/>
          </p:cNvSpPr>
          <p:nvPr/>
        </p:nvSpPr>
        <p:spPr>
          <a:xfrm>
            <a:off x="5691313" y="1690687"/>
            <a:ext cx="5943223" cy="4521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latin typeface="Viga" panose="020B0604020202020204" charset="0"/>
              </a:rPr>
              <a:t>Accountability for aid diversion ensures equal and fair distribution of aid, providing sustainable </a:t>
            </a:r>
            <a:r>
              <a:rPr lang="en-US" sz="1600" dirty="0" err="1">
                <a:latin typeface="Viga" panose="020B0604020202020204" charset="0"/>
              </a:rPr>
              <a:t>alleviance</a:t>
            </a:r>
            <a:r>
              <a:rPr lang="en-US" sz="1600" dirty="0">
                <a:latin typeface="Viga" panose="020B0604020202020204" charset="0"/>
              </a:rPr>
              <a:t> from poverty, hunger and disease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Viga" panose="020B0604020202020204" charset="0"/>
              </a:rPr>
              <a:t>Prevention of long-term issues and burden on communities resulting from failure to address issues at a smaller scale on time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Viga" panose="020B0604020202020204" charset="0"/>
              </a:rPr>
              <a:t>Leveraging technologies in different ways represents an innovative approach to aid distribution, forming foundation for enhancing industry practices and support for development of sustainable infrastructure for humanitarian operations.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Viga" panose="020B0604020202020204" charset="0"/>
              </a:rPr>
              <a:t>Transparent, accountable and just operations foster a culture of trust amongst institutions for sustainable peace-building efforts and establishment of sustainable and just societies.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Viga" panose="020B0604020202020204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Vig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5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B9CA8-0A1F-9FA7-F091-E914AC0B47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Future Improvements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0CB7F-423D-E425-C109-13DF1D0F5895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641C5D-7302-DFD0-CFEF-0B371C83FDA5}"/>
              </a:ext>
            </a:extLst>
          </p:cNvPr>
          <p:cNvSpPr txBox="1">
            <a:spLocks/>
          </p:cNvSpPr>
          <p:nvPr/>
        </p:nvSpPr>
        <p:spPr>
          <a:xfrm>
            <a:off x="838200" y="1622593"/>
            <a:ext cx="10515600" cy="1806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>
                <a:latin typeface="Viga" panose="020B0604020202020204" charset="0"/>
              </a:rPr>
              <a:t>Incentive-based mechanisms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Viga" panose="020B0604020202020204" charset="0"/>
              </a:rPr>
              <a:t>Devising a reward system for those organizations that continue to maintain lowest levels of aid diversion incidents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Viga" panose="020B0604020202020204" charset="0"/>
              </a:rPr>
              <a:t>Token rewards issued on positive outcomes and statistics that can be redeemed for services, good, or further investment opportunities in sustainability development initiatives.</a:t>
            </a:r>
          </a:p>
        </p:txBody>
      </p:sp>
    </p:spTree>
    <p:extLst>
      <p:ext uri="{BB962C8B-B14F-4D97-AF65-F5344CB8AC3E}">
        <p14:creationId xmlns:p14="http://schemas.microsoft.com/office/powerpoint/2010/main" val="187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3427-2F6D-3827-05B7-352CCBDB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" y="774199"/>
            <a:ext cx="10515600" cy="5145338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/>
              <a:t>Thank You!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41799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061343"/>
            <a:ext cx="840222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907C0-4D20-E5BF-E156-07B96835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61" y="3170703"/>
            <a:ext cx="2160596" cy="2028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810" y="5488258"/>
            <a:ext cx="354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Charitable/Humanitarian Organization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649" y="3170703"/>
            <a:ext cx="2010969" cy="227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34879" y="5642146"/>
            <a:ext cx="35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Distribution Center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4153989" y="4454434"/>
            <a:ext cx="4305063" cy="1950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34743" y="3773379"/>
            <a:ext cx="101019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  <a:latin typeface="Product Sans" panose="020B0403030502040203" pitchFamily="34" charset="0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1402717"/>
            <a:ext cx="913998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iga" panose="020B0604020202020204" charset="0"/>
              </a:rPr>
              <a:t>Funds allocated and aid acquired accordingly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iga" panose="020B0604020202020204" charset="0"/>
              </a:rPr>
              <a:t>Aid distributed equally through biometric verification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iga" panose="020B0604020202020204" charset="0"/>
              </a:rPr>
              <a:t>What happens after aid leaves source and before it arrives at destination?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9418" y="5033454"/>
            <a:ext cx="219420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iga" panose="020B0604020202020204" charset="0"/>
              </a:rPr>
              <a:t>Aid Diversion (Theft of Aid!)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F99E21-58BD-2730-5AB2-426E5F8964B6}"/>
              </a:ext>
            </a:extLst>
          </p:cNvPr>
          <p:cNvSpPr txBox="1">
            <a:spLocks/>
          </p:cNvSpPr>
          <p:nvPr/>
        </p:nvSpPr>
        <p:spPr>
          <a:xfrm>
            <a:off x="838200" y="355158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Problem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3788BA-63B2-78A9-347A-B36E6F0BEB6B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72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4809-A747-B1DA-6652-DA5774801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498"/>
            <a:ext cx="10515600" cy="2403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D0D0D"/>
                </a:solidFill>
                <a:effectLst/>
                <a:latin typeface="Viga" panose="020B0604020202020204" charset="0"/>
              </a:rPr>
              <a:t>Blockchain is a digital ledger that records transactions across a network of computers.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D0D0D"/>
                </a:solidFill>
                <a:effectLst/>
                <a:latin typeface="Viga" panose="020B0604020202020204" charset="0"/>
              </a:rPr>
              <a:t>Once recorded, transactions cannot be altered or deleted, ensuring transparency and security.</a:t>
            </a:r>
            <a:endParaRPr lang="en-US" sz="1800" dirty="0">
              <a:solidFill>
                <a:srgbClr val="0D0D0D"/>
              </a:solidFill>
              <a:latin typeface="Viga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D0D0D"/>
                </a:solidFill>
                <a:effectLst/>
                <a:latin typeface="Viga" panose="020B0604020202020204" charset="0"/>
              </a:rPr>
              <a:t>Instead of being controlled by a single entity, blockchain is decentralized, meaning data is distributed across multiple computers, enhancing reliability and resilience.</a:t>
            </a:r>
            <a:endParaRPr lang="en-AE" sz="1800" dirty="0">
              <a:latin typeface="Viga" panose="020B060402020202020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FA8A27-92E9-DAE1-CB02-E511508B9A09}"/>
              </a:ext>
            </a:extLst>
          </p:cNvPr>
          <p:cNvSpPr txBox="1">
            <a:spLocks/>
          </p:cNvSpPr>
          <p:nvPr/>
        </p:nvSpPr>
        <p:spPr>
          <a:xfrm>
            <a:off x="838200" y="355158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5F3BC1"/>
                </a:solidFill>
                <a:latin typeface="Viga" panose="020B0604020202020204" charset="0"/>
              </a:rPr>
              <a:t>Blockchain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DF9EBC-51B5-48B9-526C-15DC6E6AA8D8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cubes with gold chains and coins&#10;&#10;Description automatically generated">
            <a:extLst>
              <a:ext uri="{FF2B5EF4-FFF2-40B4-BE49-F238E27FC236}">
                <a16:creationId xmlns:a16="http://schemas.microsoft.com/office/drawing/2014/main" id="{6632D29E-ABF6-F60C-E798-5F22780D2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9" b="10357"/>
          <a:stretch/>
        </p:blipFill>
        <p:spPr>
          <a:xfrm>
            <a:off x="7491663" y="3460363"/>
            <a:ext cx="4347412" cy="33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t="20871" r="22405" b="37820"/>
          <a:stretch/>
        </p:blipFill>
        <p:spPr>
          <a:xfrm>
            <a:off x="660903" y="2151426"/>
            <a:ext cx="4625009" cy="1724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BE9F6-7DE8-74ED-0D10-1F507AF67BFD}"/>
              </a:ext>
            </a:extLst>
          </p:cNvPr>
          <p:cNvSpPr txBox="1"/>
          <p:nvPr/>
        </p:nvSpPr>
        <p:spPr>
          <a:xfrm>
            <a:off x="826170" y="4523874"/>
            <a:ext cx="4555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web-application that facilitates transparent and secure transit of humanitarian aid between humanitarian organizations and aid distribution centers using blockchain, IoT and cloud technologies.</a:t>
            </a:r>
            <a:endParaRPr lang="en-A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BE87-3B9D-FD4E-9A42-211519EA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75" y="129254"/>
            <a:ext cx="3795089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5ACB3D-423C-F0CF-0143-7878C66C2B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Tech Stack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E68732-1841-D36C-FF9E-90A91E2457FC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72837F0-05C9-8420-205C-E592D3EF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90" y="2049407"/>
            <a:ext cx="1997242" cy="1123449"/>
          </a:xfrm>
          <a:prstGeom prst="rect">
            <a:avLst/>
          </a:prstGeom>
        </p:spPr>
      </p:pic>
      <p:pic>
        <p:nvPicPr>
          <p:cNvPr id="8" name="Picture 7" descr="A logo of a map pointer&#10;&#10;Description automatically generated">
            <a:extLst>
              <a:ext uri="{FF2B5EF4-FFF2-40B4-BE49-F238E27FC236}">
                <a16:creationId xmlns:a16="http://schemas.microsoft.com/office/drawing/2014/main" id="{CE6BB5A5-783F-3B9E-43F6-3F67FD13A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11" y="1967497"/>
            <a:ext cx="2207789" cy="1292476"/>
          </a:xfrm>
          <a:prstGeom prst="rect">
            <a:avLst/>
          </a:prstGeom>
        </p:spPr>
      </p:pic>
      <p:pic>
        <p:nvPicPr>
          <p:cNvPr id="11" name="Picture 10" descr="A logo of a cloud&#10;&#10;Description automatically generated">
            <a:extLst>
              <a:ext uri="{FF2B5EF4-FFF2-40B4-BE49-F238E27FC236}">
                <a16:creationId xmlns:a16="http://schemas.microsoft.com/office/drawing/2014/main" id="{ED188D59-8D38-3ED2-9207-0A911D59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2" y="1920100"/>
            <a:ext cx="2457004" cy="1382065"/>
          </a:xfrm>
          <a:prstGeom prst="rect">
            <a:avLst/>
          </a:prstGeom>
        </p:spPr>
      </p:pic>
      <p:pic>
        <p:nvPicPr>
          <p:cNvPr id="13" name="Picture 12" descr="A logo of a cryptocurrency&#10;&#10;Description automatically generated">
            <a:extLst>
              <a:ext uri="{FF2B5EF4-FFF2-40B4-BE49-F238E27FC236}">
                <a16:creationId xmlns:a16="http://schemas.microsoft.com/office/drawing/2014/main" id="{CC9D2C5D-0530-B89D-2C59-B33978551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81" y="4298393"/>
            <a:ext cx="2207962" cy="1516870"/>
          </a:xfrm>
          <a:prstGeom prst="rect">
            <a:avLst/>
          </a:prstGeom>
        </p:spPr>
      </p:pic>
      <p:pic>
        <p:nvPicPr>
          <p:cNvPr id="15" name="Picture 14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AF88A36B-46BE-56DF-F249-2DA3189B3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42" y="4069781"/>
            <a:ext cx="1516870" cy="15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7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432" y="256674"/>
            <a:ext cx="3202615" cy="330257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  <a:t>High </a:t>
            </a:r>
            <a:b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</a:br>
            <a: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  <a:t>Level </a:t>
            </a:r>
            <a:b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</a:br>
            <a: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  <a:t>System </a:t>
            </a:r>
            <a:b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</a:br>
            <a:r>
              <a:rPr lang="en-US" sz="2800" b="1" dirty="0">
                <a:solidFill>
                  <a:srgbClr val="449294"/>
                </a:solidFill>
                <a:latin typeface="Viga" panose="020B0604020202020204" charset="0"/>
              </a:rPr>
              <a:t>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84" y="38100"/>
            <a:ext cx="5011640" cy="6780255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4AC3AE-7734-8986-5E6B-F750021B7A5B}"/>
              </a:ext>
            </a:extLst>
          </p:cNvPr>
          <p:cNvCxnSpPr>
            <a:cxnSpLocks/>
          </p:cNvCxnSpPr>
          <p:nvPr/>
        </p:nvCxnSpPr>
        <p:spPr>
          <a:xfrm>
            <a:off x="433137" y="0"/>
            <a:ext cx="0" cy="34282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38F408B-7C9D-BFFB-AB39-57643D9EC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22" y="5604208"/>
            <a:ext cx="1997242" cy="11234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7A737-437B-2542-6F49-2C0E8F5775FA}"/>
              </a:ext>
            </a:extLst>
          </p:cNvPr>
          <p:cNvCxnSpPr>
            <a:cxnSpLocks/>
          </p:cNvCxnSpPr>
          <p:nvPr/>
        </p:nvCxnSpPr>
        <p:spPr>
          <a:xfrm flipV="1">
            <a:off x="6328611" y="6032602"/>
            <a:ext cx="26710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C71FCB-4D21-7F45-3CB3-81E8AE62490E}"/>
              </a:ext>
            </a:extLst>
          </p:cNvPr>
          <p:cNvSpPr txBox="1"/>
          <p:nvPr/>
        </p:nvSpPr>
        <p:spPr>
          <a:xfrm>
            <a:off x="7135424" y="550938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IoT Data Analysis</a:t>
            </a:r>
            <a:endParaRPr lang="en-AE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4AD3DD-E266-A3CF-56E0-A8A0FFD5FAA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14264" y="4726992"/>
            <a:ext cx="2088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D848F76-A815-9145-3CE2-5FBDA4205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95" y="930378"/>
            <a:ext cx="4016326" cy="26288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F4BDF0-766A-BBFA-DFBF-EFCA6619734F}"/>
              </a:ext>
            </a:extLst>
          </p:cNvPr>
          <p:cNvSpPr txBox="1"/>
          <p:nvPr/>
        </p:nvSpPr>
        <p:spPr>
          <a:xfrm>
            <a:off x="7664116" y="591824"/>
            <a:ext cx="455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Dynamic Analytics Dashboard for Tracking Incidents</a:t>
            </a:r>
            <a:endParaRPr lang="en-AE" sz="1600" dirty="0"/>
          </a:p>
        </p:txBody>
      </p:sp>
      <p:pic>
        <p:nvPicPr>
          <p:cNvPr id="18" name="Picture 17" descr="A logo of a cryptocurrency&#10;&#10;Description automatically generated">
            <a:extLst>
              <a:ext uri="{FF2B5EF4-FFF2-40B4-BE49-F238E27FC236}">
                <a16:creationId xmlns:a16="http://schemas.microsoft.com/office/drawing/2014/main" id="{45150121-539D-94C9-1315-5ABA760BC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1" y="3850106"/>
            <a:ext cx="583773" cy="4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993"/>
            <a:ext cx="10515600" cy="180640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Viga" panose="020B0604020202020204" charset="0"/>
              </a:rPr>
              <a:t>Weight – measured at the time of dispatchment and reception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Viga" panose="020B0604020202020204" charset="0"/>
              </a:rPr>
              <a:t>Quantity – barcodes scanned at the time of dispatchment and reception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Viga" panose="020B0604020202020204" charset="0"/>
              </a:rPr>
              <a:t>Images – captured at the time of dispatchment and reception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82C713-A755-6327-7E5F-71B10D0FFB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Detection Methods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0CAB9F-029C-CFFC-9D60-1A3B7ED6F275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looking at a screen&#10;&#10;Description automatically generated">
            <a:extLst>
              <a:ext uri="{FF2B5EF4-FFF2-40B4-BE49-F238E27FC236}">
                <a16:creationId xmlns:a16="http://schemas.microsoft.com/office/drawing/2014/main" id="{885CC85C-7F79-2707-6302-19A0C241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55" y="2446421"/>
            <a:ext cx="4407568" cy="44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907C0-4D20-E5BF-E156-07B96835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6" y="2099549"/>
            <a:ext cx="2518611" cy="23644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6F0D32-4F37-A003-DA0B-40EA106CA447}"/>
              </a:ext>
            </a:extLst>
          </p:cNvPr>
          <p:cNvCxnSpPr/>
          <p:nvPr/>
        </p:nvCxnSpPr>
        <p:spPr>
          <a:xfrm>
            <a:off x="3775853" y="3686476"/>
            <a:ext cx="3882189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AB2AA34E-05D9-8BFB-C4BA-D98FDDC97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3994" y="2918970"/>
            <a:ext cx="2652922" cy="1326460"/>
          </a:xfrm>
          <a:prstGeom prst="rect">
            <a:avLst/>
          </a:prstGeom>
        </p:spPr>
      </p:pic>
      <p:sp>
        <p:nvSpPr>
          <p:cNvPr id="2" name="AutoShape 1" descr="data:image/png;base64,iVBORw0KGgoAAAANSUhEUgAAAG8AAAB6CAYAAACx3g1IAAAAAXNSR0IArs4c6QAAIABJREFUeF7tffdfVGmW/nNvBarIQUDAgFnMCQOKqBhRQDFrd8/sfGb3u/tPfH/f3dnvpJ3Znunu2elk293mjJhAUduIoAQVCQIiQTJUuHXv93POe29Vgdjb3WsbuqE/NIoV7n2f95z3nOc855SEoa+3dgWkt/bKhy4cQ+C9xZtgCLwh8N7iFXiLL33I8n5q4GmaRqBOATD1Lb63n8ql9wA4KUmSOvCGBrU8TdNMAP4ZwL/8VFbgbb0PTdMaJElaL0mS+/uA938B0PfQ1+tdgWoAkyRJcg2B93qB+CHvPgTeD1m1N+Q5Q+C9IUD8kMsYAu+HrNob8pwh8N4QIH7IZQyB90NW7Q15zhB4bwgQP+QyhsD7Iav2hjxnCLzngNB+ADSvhwkeAq8fVD8EOHqBIfB+wI5/2U8ZAu9lr+grfL0h8F7hYr/stxoC72Wv6Pd4PVr8733+0JMM1Iwnf+8X+R4X+dIe+hMLWAZiMMg6aaoGVVUhSYAsEWwqVE2DJEuQ6ZeQeQdoA3bBGwjnWwbeQLc2cEVfBJ5ukZoGqB4NmqYyPICHwdMkDZIkQZJNkGECJNlriwb+0reY9GsC9u0Hzx9P6VvcJkPl0Rg84SY1aKoCQIHJ7LM2WTYL6yMr9EPlu4D3ikF8y8Ab4Ab9T6sXpVu0oIbIg8Dr6OpFW3s7LBYLIsODEWCWIdMj6IEmAs0Eib/J+nxb40XgCQsWsL3iE/PtAs9YSvpJgGiaJs4r/g9wOB1wOBwICAhAgNUKk2xYkARymY1NLbh2qxh3Syv4vJs7czrmzJiCyNAgSLIGWZIBWYaiAd29DrgVN6xWCwJtdphNJnKw/H6EF52P5GoJYn9g6TpekQW+PeD5nJ0AzqPR2UWLCfQ5HGh+2oSqR4/Q6+jDpAnjkThyJGx2Oz+Glren14Er12/i68PHUXS3DB63G4sXJGNb1gbMmT4ZIYF2BhQmCT0OJ4qK76L6cS3CIkIxdtxYxMfGwhZgE1as0cNMMDF4wsP6zsYh8AalHGnh+FvT4NY0BtDhcOJRVRUunM/HpYsXERIciB3btiBt8WKEBoeATjWnW8GDqlocOHoCJ/LOoaWtkwFIiB6GjBVp2Ja9DhPGjIYsU9Ai4Vl7Bz7+9HMcO3USIeEhWJSyEKkpKRg7dhwCg4MgSyaYKbTRwWOXqQP4s7a8F+XJHHCoKjz6StGfG1tbceN2ES5evIiiojtobWnBnJnT8X9+/WssmDMHVpOJH09g5eUXYt/RY7hdWoHO7j6KKRFotWDujGl4d8dWpC1KRkRwIB973T192H/4CPZ8tQ81dXUIj4jA/AULsGLFCsydPR1RYWEw6c7SsDzGTo9xfpZuc2AA4u+K+JxjF0hnHfC07RkuXL6MoydOorz8PjraOxASFIhVy9Pwj++9h6QJ49lK3YqKh9V12HPgEI7mnsHTZ+1wezx8vkmaB6MS4pGVuQ7Za1dh0sgE2C0mON1uXL1+C1/uP4z8i1fR0eNE9PB4zJ49GyvSliBt4UzEDAtl+Ex8/okr5eCFzsKXlod/6wu9WWfei8DTjxkGjhJscmuXb9zEgaNHcfnqFfT2uWA2WTBqRAKyM9Zi+6YsjIqPZ6vr6OzGlRt38One/bh07TpcqgbJRNEkpQ4KwkJDMH/BHOzYlImlc2Yj3G6Dx6OisqYOh46dxuFjeXjc2ApFMiE0LAzzZkzH9o2rsWDeVISHBtERCUou/L8okHkFX28XeLSozzq7cKPoDg4cPozCq1fR1dPLu91ssWJaUhJ25GzE6rRUxERFglK62vonOHziLPYfOY77VdWQzGZIJpEGqKoHZrMJY8aMwu7Nm7BpdTqGR4RxENTS0Y3cvHzs+fowKh49hpNyRE1DTEQYli+Zj5wNqzB7+iQE2gLYBdN56fUUQ+D137vkAh0uBaUVD/DVgQPIv3QJ9U+ecCRptlhgs9qxMDkZu3dsQfKs6QgLDISiaiivrMYX+47g1NkLaGxuEbmcTA6OknQVHtWDyMhQbMvMwDubsjF+5AiYTGY+vy4UXsP7f/8S1++Uwen2wGQ2w2qSEBEcgI0ZK7Fxw1okjoyH3WqBicAz3OcQeD7wyF06FQ+eNLUg/9IV7DtwAGX373MeRpQWsSZ2ux3Lly3FL3bvwLRJE2C3WuFye3D7bik+/vxrFFy5js7ePgEcc5oi1VDcLtjtVqxZlopfbM5B8vQp/FoExDe3SvDhnoMouHoDXT0OSJQ3etwwq27MnDoBm9avwZqVyxAbHcU5JRsfYzjkNvuZXndfH64VleDrA4dReOUa2jraIZtMHPJ7FA+CA+1Ys2olfvnebkwYOxpWswl9Lje+uVmED/++B9du3YHTQzwmgScWl8Bzu92wWCQsmjsb723ahBUpyXwOqhJQdO8+vjh4HKfPF6LpWTs4q/MokD0uRIbakZYyH9u3ZmPW9KkIDhKRqghcfobg0Y0/16+kR5lPW9pw6EQuPvl8L+qfPIVK5kNAKB52WRQ8rF+3Br/65TsYlRBHRAk6ex24eOU6PvpkD24Vl8JDlJe3ciCSbUVRYDJJmD55InZmb0DGilRER4Xz4yoeVuPQiTwcOXUOdQ1NkGTK7jTA7YJFVpE0YSwy1q1ExtoVGJ0wHCYdvVeU671ZAUt/Ryn+RmdaV28vbpWU4uuDx3D2wkX0uVSoqiRKOyqF/SqGD4tETlYG3t21HbExkewW65uf4eTZfOzZdxAVlVWAbIZG1qMJIppfX1VhMpkwMmE4NmeuxbbM1RgRE8n0V/XjBhzLy8f+I7morKlnwpppMY8HkqogOioCixclY/fOHEyfOh5mk8yvSo+hBP5Htr83GTzBIZKFPWluwZHcPBw4chIVlTWAyQpNlaEqCudqZklF4sjh2LoxE9s3ZyMyMgwejwcPah5j3/HTbLG19Y2QTRYBHjk2jbhJkTTKsoyoyAhkr1+Nd7dlYmxcDC9+w9Nm5J4vxOf7j6G0soq9Aluex8PpgS3AjInjx+BX7+3CkpQFCKMkX9JgpvPvx+c433DwqGDjAR7W1OKTL77C0dyzaGnvgSxboWoyVLIAjxuBVhOmTR6HbTmZWL9uFcJCgxm8O+UV+Gz/YeSev4inLe0wm618HpF9cHivF4coLwsKDsaGjNX4xa4cTBgRB4sEtDxrx5mLV/HR51+juOIBVBP5AQ2SosCiByjDo6OwfcsmZKxZjcQRwxFAqYi3pPujZntvOngSFI8H5Q8f4W+ffYHcC4XocVAB1QyNXB8VVVUPwgOtSJ49DTlZ67A4ZT6CguycaN++V4pP9x1C/uVraG3r5ERe0jSY6Jvdmy/AsAUGYc1aAm8zxo+MZ/A6u3tw6dptfPDpXo5aNUkBNHKZKszEg0JDVEQE1q5eiawNGZgyfixHuZQnGrX4HzFhf8PBo1Be1TjRPnj8FK7cLILDDWgS7W4KHgBiL8ODbGx5qSnzkTR5AgICzFCg4UF1LXLPFeDazWI86+gSluZ2izOLq+n6lyTBHhSMpWlLsSlzDUYNj4GkqOhzu1FRVYvDJ/Jw7949uJ290Ag8XSRBz4+MCEfq4sVYsngxRpHFWmhjCfA4+Pzxcr43GDxN9dbrensdeNzYhKb2Drg1Cap+osh0Xmka85FRYSGIiY5AcHAgBwxUTWjr6kHdk6cc5lNlgazN5FHZ8gQP6QPPZLYgZngsAxBis0FSNbhVDe09fXjypBHdHR2ASmesUaIl6QRgtVoRGRWF6GHDEBho5yIug2vk7D878FhswgSWno+R2kSCQqBQekCxjM5Q0+62SBIsJnKDXC5lu6DBFQrlcR5iUUT2RW6SiWQjmPArfXMKIckcvMi65RC9Rt8mctR+qgh+bz/FGVuaf02Pa8B6df1nBZ5RNhClcoCFKRTdy1AliZNnoyBK/0xAyBJVwQlRD2nBOCTRQwu2BKZUDCMz2H+/WIKDTio56RvDKF0IG5NAEhdOAgbG/jqTbmwk3mycfr6Y53yJZ+Ab6jYZOONbEMIuj8KlHI9G8PhyQOGiNBDZYrHILFcQCyTB45HgdClwuNwcwOiJo2G2vNBGPY5KRNYAK0soyPqM5afnuVxuKB5yxJqxl4S+hctBMixWC8ykPCP5oJegFptuIFg/ffAM4FQqAWno7ulFdV09nrS0wuFWoJAvI4sikDQPAqwSoqJCMCI+BlER4Qwguc2Ojj48qq1H1eMnrEnhtFmjF/WISJWCCtZvSgzamMRRmDRhDIKCghg8os/aOzpQWVWL5tZn7ILFpiKSgF5DQ6A9kEtRCXHDERxkFyyLMMWfL3i8xioxUSpq6xtw6ux53CwuQY/TxYGEVxyrKQgKtCApaRzSUhdg5pTJCAmwcRG2orIWuecv4fL1O2jt6IbFYoWspxeS6oYMj3C7ssTBxpLFi7Bh/WoGgs44l9OFe2UVOHj0OMofVEGVSNMpQfMoUD0UvKiIiAjHkkULsXTxIq4wWMwi2qT/kUcYGG3+LCyPgKNvp0vF/coq/P2LvcjLv4iuPifcJO/i2JEqA24EBloxe1YSNm/cgNVLl2BYcDBHl7dKyvDZ/qM4df4ymtq6YA2wwUTgeShdcEHmsF9l6yPty/qMtfjlL3ZhfOJoWGSgq7MbBYVX8ecP/oY7pRWQzAF8lqoeN1cXyIKporApKxM52esxafwYWM1WNjoRzeqyQP9gZrCz84fl8j/imccRYX/XYURpJPIRCjrx70Jm7vsS0aRQhpGnqq5rwOf7DuHE2QtoetYJhbwX85NUk3PDagYmjB2JzRszkJOxFtFhoVxpuHf/EfYePomjeQVoIIbFYmU6jRJ7sjxJU6CxJEJDZHgoNmauwy92bcWYkSPZYJpa2nCuoBAffbYXpfcfASbKLwW36XH18WskjhqBX+zeiXVr0hEfG8NnIN2PKDAIJba4TXGvqm6NrNDuFwEZ4dFAJF/IkP4I4OkKIpKU03klpHeCvae/EwlssRJBTACKRHZgFZqfo/OaJEVvedaGE+cuYf/xXNwtr2Rn51EpIKE/KbBIHsRFh2Nz1jq8t3MboiPC2WyrHz/B/uNnsPfwCVTVP4XJSuBpLF2gs5Ll7pSwQ0N8bDS2Zq/F7hwhoaCv6vqnOHa2AJ/uP4iHj2pBamqzJBO/A1dPFwLMwLxZJHj6ByyaPw92WwCDRVUO8gvebIJ3LaUwGkfLLNqmM5u8C50PrPeVIJv0mqA4cfXnC33oIF8vHzzDamj1XW43urp70NrWhs7OLr744OBgREZGIjQ0FFaLYEn6yeY4XKcEnaxLpAa9ThdKKh5h35GTOHHmArr6XLr1EfgemDU3osMCkZO5Dv/w7i4Q30iv29j8jKsCn351EOWPaiDpFXIuqtJ7UGLhYT0axifGY8fGddiSsQYjY4dztFpRU4d9p87iyyPHUVPXCJNkZlDMqgcmjxsjYqOwIm0xdm7LwaTxYzlYYe5UX3vvkpML0dMejyyhz+lGR1cPOjq60NPn4GsJDQrEsGHhCAoKZGmGwY/SHQ70TDqQLxE8PcASglgVLkVB3ZMnuFNcguLiEo7a6PojIyKQNDkJc2bPwsgRcSwh8HcreqGGd564Z2JLJDx91oHjefnYe+AIWwQtAD2Gzi2z6kJkiA3ZGavxq/d2Y2T8cL7hts4enL14BX/7bC+Kyyr0ep5QRVM5iba+opDlAdOSxmL35gxkpS9HXFQM54f3Kquw52guDpzKQ0NjM8ySmRkdAs4uAXOmJ2HLpkwsT1uM6KhIoftkizPcj54aGgJhSOjzKKiqaUDx3TKUVzxAU1MLg5cQH4Pp0yZjxowpiIkZBpvVKjY2Vz8GLS+9JPB4lYU0T6WdpSiobWhAweUrOHv+PEpK7sLR5wS1V4UEByNp4iSkpS5F6pKFmDg2ETaLWUT9fM8G5+hzuSpM6HK4cLOkAgeOnWZZQlNzK4NnklWYVDfC7BasS09jy5swNpGjvh6nG5ev38JHn3zOlXSHokKlgqws62eqypV02umLkmfhva0bkL5wPqJCwtmt3SqtwMcHjuJU/iWuMJBKmkhpk+JGTGgwVqUtwa7tOZjCfCpVLHx5vPe81+UWdFc9Djeq6hpx5sJlFFy8gor7D/GstZWjUqL2pk2bhNUrl2FJynx23ayL4bjaOEP7Oc+XCJ6qccMUuYXGjg6cvnABx3PzUFJair5eBx0vTHnReR0YYEPiqNHYmLkeG9atQtywcHY5fMN0Dortq1ufoHhdmobG1k6cLbyBPfsO427ZfdafBJglyKoLgRZg6aJk1rDMmT4dQYGBcKkqiu6V4+MvvkZ+4VW0dXTp1keEl+jTo7M4MMiO9auX4d0tmZgzeQJCAuzwaBIuXb+Nj/buw6Wbt9BF7o1sQVFg04BFs2dgS9Z6LF+6EFGR4aJI2z/sEgEVrQltbMioe9qGU2cusZywvOIhHE6XqOTLGswmDaHBAZg2bSJ2bduM5UsW8T0QsAZ4A06+lwMeWRQRuR7KjaCh4vFj/PXjT3HhyhU0tT7jnjezZILmVqEqHsiqhvDQUKxfswrbtmRjyoSxsNPprye3uhTE5zoppJBkOCiCrHyMr46cxtn8QtTX1wmy2OOERVKRPGsa3tu1HWkpCxEZHsbkdGV1LZ+Vp06f5QDGTXUIOvN09Rj9jI0Zhm2bNmBb1mouxAbIZpBXJpX1h3u+wK2yctbD0H0GmMwYFR2NrVnrkZ2xkuUPZvIczxVfBXDEB+kJCUof1uGvf9uLgkvX0fKsU1g/WbJMQZQCk+RGUFAAdm3fjG2bszE6IQ4WE/UM+vGxvg3yssCjuhqgyECf6uGb/c0f/4zbpaVwuDyQJDOHWJJHdwFcCTAjdfFCbMvJRkryLITYhdvh5NYXpomoUzRh8XdHjwO37j3A8TP5yL90GU8a6qApLpjhQdLEcdi1NQeZq9IZEHr80+ZWPvf2HzyKorvl6NNM8FCyzX5egT3AgskTx2H31o1YszwFw0ICIWsSunvdOJ53Hh9+tgdlj6qYXrPIJsRFxyBt4UJszFzj1W1yl+1z4aABnsabiOLi26WP8P9+/wFuFpWiz+EWqZCHQFNhMVOdUYFHcTJRsHvnFsyZmsT1QSN4+REsjxZB0EaKJKNbceN6cQn+7ff/ibv3H8KtkujHBFUhCCRYKA/SNFgkDQuT52B7ThZWpC5EqD1A9+9+B75+XpBwiG5UFDmBjt4+fFNcjmN553D58mU0P22E6nZhVHwcNq5fi92bN2LUqAR+fG+fA7dLyvD5F1/jfOE36FYouSDVmQp4XIiJDGUV2NacDZg3MwlBVjNURUNtQxMOHj+Nrw4dweOGRlgkE0bExGJh8jysXZ2OGTOSEBEWJEJ8vUW6P36G3QEUWimQceveQ/zH797H7dulcLjdIuEnDQ5UWEyke/Fww+fK5anYsXUTUubOZlHvjwseLQR17cCEbrcb1++U4N//8CfcJb/OuOqiA1WUV4iiMsDbuSULK5emIES/SO9xZzDT5FoIPD0vpDOTSj1P2rtQVFqO/IKLuHr1Kmqqq1mCsHr5Mvzzr3+J6VMmi0qBR0XN4wYcOHQMR3LPoa6lEw6FojiV9ZfjExOwZeM6rFu1DKPiYxBgNsHpVFBw+Rq+2H8Yl2/cgsulYGRMPFLmzcPK5UsxfcZkhIUHw2wSwA1ootUxJIcpilqi/1bGzbsP8Nvfv49bRffgcLlEsYMYH4pguXJB7lPj9GP75o1YnEzg2V4FeMQeyAK8ohL85g//heKKh3BRD7iATLDw5BY1D6wyWd5s7NySjVU6eHTXPvD0oIXCbCoF+VIlkft5POjo7hHtXQUXUZBfgNqaWsyeOQP/8k+/xoLkuTCbzILY7u7BN9dv48Dx0yi8UYxWqqprGssnFs6diXd2bMKCuTMQbA+ASTZx7rV330Hs2XcIze2diItLQMq8+UhbtABTJ41j4GSTEDD5pBT+DJFwEQQdtaHRxiMmlaLl3/7xL7h9pxR9TqdeqRIFZbZejag6DenLljB4S3TwRMT5XEXqZZx5+qrSD1lGj8vN4tjf/PF9lJQ/FEJXAo81J+I8o9zMwuDNwa4t2Vi5dBFbnhc8Yx2MepnekcptkjrxoBBTQRJ4hwOPa+tw/cZN3LhxA/ZAOzZmZWHOrJmwmK0MHu3sxuZWHM+7gH2HT+DhoyreQBMSRyJj5XJkZ67BuNEjhBX5gZeXfwlhkdHcHUQS+nEj4xESZOPIkrOaF5X4vEV6FQo8rIAjV32zuBy/+9NfcYvAcznFXdJr6LoaYn3I+tKXkdvciNTk2bDbbN7j5Ec480RuRuagyRKDR5b373/8C4Pn8lCBlM4YYXkCPIUr3wvnzcbOzdlYlbYIwYOBp780xxY8tYGYF3JEQkViZIREk7W0tKKqqgpOp4s7WWNjY2EinSa7JAmKouLOvXIcOpaLG7ducbCyaN4crF+9HDOmTkZIsF0HhFq8PLhzrwzVdU8QERWNUaNHIj46EsFWs9fS9O5mXlhyf0YJ0lBXkDVxmsBqGgO8CgavqLgUvWx5eh7H3ojWUEg1VujgLZ3/SsDj1fWBR2fe7/+CkooHcFJizJdEWkm98k18pCzA27FZtzw7Mfbezcju06NSLwFFYKJCbbbIPLmB+/T4wNB5KLJMj0i4KXai4qjwv1QcFRZP1tLe2Y17FQ9QXnGfg6ypkydg2qTxCA+j+p3O6HBaQlJ5ha+dqrzkSm0WGTbmHg2iWQBG5SkKPqhTl/oVrGYzLBTEiEQHKpHfkOHWZNwoLscf/vQBg0eWR8oAdol+4NHzDMt7deCRO5MMyytm8IrLH4jWKD1ToUsVoYs48xYQeDnZWEmWZw/w7l6yJJLdNbe0oLXlGZwOF1NEYWFhiB8ei4iIMGZFmN9lV6yDTmw+nY/QOPmlLyLCmQDXJQ4UfXb39jJYwXYbbDYLBx6knKaci8cD0DgP2exNUeg9KGQiQpubMiUJDqcbLe0deNLUimddnVyCIhcXOywCcdHDuNGT67JMXchwqTJu3inF7//8AYrYbbp5s4stplse9UGQ26Roc8tGvBrwDCqPAgk6824X499+9z6K2W0SJaVbnujX54WwysCCubOwY3MW0tNSEGIP4KiMpA6tbe0ounsP12/e5IDE2eeCpkqIHRaLBcnJWJKSjNiYKEEE+507/gEEEwdM3gvmRhiisFS9yibySXbD4nCl5+hFKrY+8Sxaek1UH6hiYDLDpXhY/k5SxJt3Sph4p46lQLuNe9uXLJyHKZMmIjwsRAdQglsz8Vn3uz99gNtseW6m4AR8FHEKt0lrQ25z55aNSH0lbnMAeNdvl+Bff0cBC1mefvt8MBvtcSqsEoFHbjMLKyhgCQxgF/Sssxt3Skpw5OQJXLt5E+0dncJtqjKCbSGYOH4CVixbgkULk5E4OgE2e4CPxdfDdoOReD7vMhyzv3v2SRYEHymmR1CAZVg2LSiLnWQT9wjer6zBmYLLyL9yjbWhLsXNek7yKMMiwrB4/lysW5XO/fHUPUTEGed5xeX4/Z8/xO07ZVwpoaiZa356BA6u7usBy+sE79/ozPO6TV+cRK6Echk6FxYlUztxNpYtWYBgu5V78B49bsCJkydx9ORxVNbUwETSBeoMUEX9y26zY/yYRKSlLsLyZUswYeJY2Kg+qEehHHLrp6EIa4z39oHkD6rvXw3g2P97Cx2CWaW0QOYFf1D1GLlnC3Du0hU8qK5Dt8vNdThSmHncDshUoE2IxebsDcjOWCckFSYT3KqEWyUV+OP7f+M8r9vh5GhZCDpE+gTVBZr2kr5sKVvekldueU43bhTd9QUspJvkdiyxZFQ2IYdEjEJK8jzuH1+2OJnBI4Xy3bIK7Nn7FfILLzEvarJQaG7m0gh5FuJQA+0BmDAuEcuWpWL5iqWiO9Vu87pD0l2KOqFeyfcLbAaE214c/acd+SoCRq8ddSo5UFFZjQuF3+BcwRU8qKlHl9PNvCV5Y4qeibFRXb0ItsrYuH4d3tmxDZPHjWVhrlMBbtwpw3/+5W+4WXwPPX0uES0bEyS4wu/0gUepwvzZsOlJ+vPcKV5Gnuc9MjhkpjOPwPvNH/6Ku2x5Kk8UMvIilsfp4C2cNw87NmUhfUkyggOtfA4UUX/BZ3tw9fp1tLR1QJWp3kdRHhG0wvokeBAYGIBxY0dj6dLFWJqagvFjExFEimWO3l4Mnp5a9feoIuDXfyciWbFY4v80VIfYotMXLuLCpauoqnuKXrfGQwYoSBMabiLc3YDSx8VhAu9X7+zGlAnjWPjkcGu4dvse/vD+Ryi6S0m6wmQ7rZmo21HTjAFeKnZuI/DmcBA0CHB0rS8JPFZzGdGmgpt37uI//vBXlJTf55yJSyJ6ZCF+aLCaZCTPnoXtmzKxdoVI0p2KgvLKR/hq3wGcu1CAhqZmaCYrSx7oDCKbZUmASvIFFwLtZowbk8iqrxXLliJp8kQEBlhZ+cUyBH0cowgM+rvNgSOnjKBF+F+hnqYr7XW4UF3fgCO5Z5B7Lp9lhESveSQLBzXCclRoHie7PausItAiY0t2Ft7btQOJCXEc5DhcGr65WYzf/vkDLmeRiIqiTYpFjQicwCMCYyUFLFtzkLrgRwfPj2GBjD6Ph9n73/7nB7hVcg89DuLwxA4zXCf9kbpsJo8bh5zsddixKQNhdhsUTWW9yqXLV3HwyFHcLrmHPjcl+WZ4NJm/eVFJwqA4YdLcXI0YM3oUlqQsxPK0VEyZNAFhQUQYCxGTN7bUN03/886wLS+V45WO0PC4zp4+lJQ9xJmCS8i/8g2q6hrQR2UtjU4m4570modKJSMXggMDMHv6VORkbsCyJSkIDwmGSZLR1NyOs/mX8dGne/GotkEUhXk4Hb+SOPMUGu7j4bPyne2buVJPM9R+RMsT8yuZYaGoStNQXl2L//rwUy6AtrS1QzZbRS+47pqMDpqYyEisXbUC//irdxAfHc7uQ1EUnMVrAAAUq0lEQVTceFzfgDPnLiD37DlOqnupE1a2QpMt4vykdyI2QnXBrCkIsdswauQILFqQjJXL0zA9iRiTQO9cTb55b05hJArCLRoqL1FLFMtEbpNkFsWl93Hs9DmcvXgZ9U3NUPQmF8GzCmkfRZkqjX5U3QgOtmPyxPHIXL8OaYsWYlRcDE9hMksSrl4vwhdfH8H5wmt41t0rUhGqzBNHSsB5XJA8DgRaTHh3xzbs2paDsSPiOZ99vtzEW/BluE0xEkNQWGI31jW34ssDx3DweC4qq2tgNgdwodZItZiqpcjRasW82bPw3u4dmDcrCVGhgfw6TqcTj2prceb8BZzMzeOojlyVagoQMllOO1TIqsLgUeRqC7BgRHwcFqcswpr0FSwIstst7ELpW0SMwiNyDKpL77wLo4NHQUR3twPlD6px8mwBa0XrGpvgYmyFZJEVX5wfCuW0orgQaLMiKWkiVq9cwanMmPg4BFos7BJpGuGX+4/go0/2cjXdLZF9CctjhTWBrzhhNamIGxaBX727CzkbMhAVHuInI3zumH454BHVJIqmYtJCW3cP8i/fxN79h3D1ZhHzm0Racw8AK84F2LQjY4ZFYfGC+di6KROzp02E3SoYESqZ1D5+jIuFl3nYW9mDKnQ6FGhmC3fFCuuj9mJiPiRYzCZYLRYMi4rC/HlzsSp9OWZOnYTQQCvTWkQOcHuWMEMxZkrvaeBIVhc301yyIqoV5p7H5RtFaGhugcMtrp/0poZcnhN3jepvKrM006YkIX1FGpYuXoCRCXGwWS2cfyouN9NxX359AMdyz6HLoUI1B+jEhahKqIoLEomoQgMxd+Y07NySw5KOIJvPZQ4SJb9M8IgbJHJa5gizpv4pvj50HEdz81BT38DZOQ2h4eOdwaPalQyrbMJwmr63Kh2Z69IxZdIYXmQqjbicTnahF69cxdGTZ1By/yFcqlCTGbpPySMUz2ZqJ2bqyoRh0cMYwMw16VgwMwnhdgsDzV2tOnBGQEK7n61QA561d+JmURlOn7uIwmu30dD8DC46EfR4nq6JPl+X8lQq/jodfazymjNnFjLWrMSihXMxIi6WgSPulqSPVTU1OH4iF2fOF+BBdQPcMEORrBzAccsZyWLcTrY8klTQWUeVjjH6dIkXnHcvz21yAMFksSiaUqsUjdG4cqMYB44ex7mLF7lBRLgsnyKDqTKVIk8JE8eOwerlaVi5fDHGUOklMIAX2+F0or7xKWtWKHAof1SFju4+uD0GgCLK5wHfsogAaT4LbYgVSxZh47p0TB03AmG8i/W0WAeQiS89qnS6XLhZdA+Hj5/BFQKupQ0OhQrBIh0gS6N0QJKo5KzB43IycEmTJrKIanHKQiTER3uBU1wKqqtrcL4gH3nnzqP8YTV7DlUm10/+gqxfBDsetwvDwkOQkjwXv9y9DbOmTNZri8/V8Px950uyPJ3eELpgClokZuWb2ztw4dIVHnzzoLqai6d0uSZzgGhk1KvqFHwEWa0YP2YUlqcuwtr0pcwRkr6ESGpi7OueNOLCpcs4mnsad8seoseh+HoH9OYdUjRLZgsHHOSSx46Mx/qVqdiwMhUTR4+AlftEKDgXimWOXmVSX6t49LgeR47nsYU/ftLE8g2GiQMtAo8snDhIRYwP0TRMmTQJWZmkIFuAuJhobmmmXna3w4Wq6lpcunwZZy+cx6PqGrR39+qbwaJvCNrElGIoCLIHYP6cWdiUuQ5LFsxjio0aRs2kjBskI9V/9TLAEy9lsBIsPdBE/kILX/OkCWcvFOLQsRMoe1DJM1Rki40Xjd2jruEg8Y3NLGPcmJHMC6YvX4oxo0cIjYgs87lZ8fAh9h06igNHTqC13YGAwFDeLJxm8qFFYNCZKQKU4AAz5s1Iwu4tG7B43ixEhNghc9urSKuNM7qrt48nRuzdfwTF98o5vZH8xn6IQEtUFoT2RUFocBCWL12Kd3ZtRdKksQiwkBQe8DhdePiwCnlnz+NiYSHqnzRy1Zw4USK0WVxPOSuf/9QTaMHUKUnIzFiFtSuWiBY1Hsaqk/gvRu/lg2dwFXwmSWLK7OP6Rpw6l4/Dx3O5QCuZbd4kmOrhJiJ1GUQaQ2XD+LFjWFmWtiQFkyeNQ7CNxigq7DL3HjiEw8dOobm1D5aAYB08H0kgKgeiV8CsqRidEIPM1ct40NvEcaP4LGXJHUetMlxuFyqqH2PvwaM4eeYcGlueCaGTbAz70FMTYwYLnZ2qytLCVSvTGbwJY0ZyWamvz4WqR1U4c+Y8CgsLUVNbx8px4tVpQB0FN1y54EEJKmwBdkyaPAmZG9ax6npEfDQr1GRVsC7cSv06wBM8igjsnE43HtTU4cjJPJzIO88shdj1QsVFrAK7UOpwlcDq49GjEpC6eBEn3qNHxsPlcuLazVs4cvIUa0A6u6jGR1GbKPlwDqmfX7SBeHgAjfkItmHB3Ol4Z9tGLF44Fxa9+ZEUaUTVtXV0ouDaLezZfwjf3CpCn8vF1jtQQsu0G5M2IjUiKm7u7NnIysrAgrkzedhcZWUN8vMLWNFW+7iOJRqsItc9A9f+qW5I2lWTjMTERGRmZWHFijSMGRXPhVyOCHR6jyPkVw2entH5eWuNaaaS8koGT4xPbGWr5Gq3Ts6yFpbWx6NwNXzsmNEcySWOHsW5372yMhQVl6C1tR1uN62IWZxJOncqxumLoJoXQVVgkzVMGjsKv3xnG0seguxW8R7sYiXO4Y6cPo/9R46hvLKKQxq2uv7VI13BJco3moe6nWSWWkyfPh3zGLxAVJTfx5Wr36Ch4QlHmnRhQrahizZoo1JnE/cmxGNpWhq2bNnEHbk0RV5wnIbaQKQRrwS8F5+rIi2gy+/udaK49AGPkzqXfwkNT5s42qMzTRC8wlQFVarBYjHxDg+wiYoB6VP6+mj8vkuPMEXqwU/TVdWGu6bda9JZmNHxMfiH3dt5yE4YjeFnzYnQ3NCIq70Hj+Fk3nnUP23iuS+DzU7hRTXqfVyXlCGbzLBaAxASGsLX293di96ePl2moY80oPTCOGE9bvYG0ZERSEtNRWbmBkybnsRHhWi5Njge309C85W1ePUHUcSfohdOBAhd3Q7cvFOGz778mkflt3V1c9+bygCKNEKM1RAsCrsafQtSDqdRgz/tajrXaHiA10LENvWBRz0MHsgeJxJiI/DOtk3YsnEDYodRN4+uwJYllD2swidfHsAZaiZp6+CziBbL6Cs07od7IvW/8EbRKTKOQ0mzyhIKwt3EwYj43AWhUeWKg+bmsz08OIhJ9Iy1azBz5jSEEPc5yJBH7/u9fvD0SQwknlUlnrZe+M0NHD11mkWtNOxGpTDfJNgTTpyFZJZ5P1GbEyw/d2aJ+NaPsBXLKgQLguVh3pLAUxyIGxaKHTlZ2JaThQQaCscfcCEqHffuV+LjL/bhbEEhT0kSjY++Li0veD5ena+FPh2Fr4E8hT7C2Gsv/P5ikA5bq0Zt0E5Ehoaw6GpT1gYkz5uNyLBQEXUam8LPVXuT8xcVIF8Ot/lih2kssuABjSuU2TW1tLfjPPUQHDuJ67eL0efWoDJ4lFuJHEjUyPSgngMTsaik5jIm1RpO80XgSe4+xEaFYGdOFnZsyUZCXKz+6SQkz5dwt6ISH+/5GucN8PjA9CnE+q+dXuUzLNMgs/0W3UiZRP1X18ioboQG2jBzahI2bcjA0pT5ogGUW3T1wM5YH6pX6nKO/2FlX16q8O1vpGfRRtkYEuc8tY1PmTWh4d0Pa+rR7VTg0cETiird7XjHTQ3chj5HZtgiByL6B9RQFAsDvM3Z2Ll5IxKGx/BcTJahSxKnLp+Q5eVfYstjl01NkgMCFnF/PrLKi41+DoqPpjHYd53EZkWah5tqZk+fgvVr0rEiNQXxMVHMxdKjvXpP49X9re/FVkcX8wrBG3DzPPDbraDuaTMuXLmKfYePcb85cZdCNSIkD1w9EM5wQCAhmA//Lw4N9HOT3eZA8HI2Ij4uhtMF7kiXJJTqlkdn3rPOTvF8net8fkPqlud3/rFgiQkCf3hFjkst00QyTJk8EVkZa7EmPRUjoqP4w6eMKx842bf/dvxWk3hV4A1+EcTCuMkC659g39HjOHL6HO5XVrPDpNmYPC3W8JXe6QnG1vQHzqiTGwVO/cwjiBQnYiNDsCNHDFIdqbtNo7pf9vARPvliP3LPnEdza5tw2RQ8DXrJupP2iwoN900/KRDiCUxEEVK6Y7EgcfRIZK9fi1XLlmDcyDhuZBHyR906/QQY30JCD3Y1rxM8kVgTNr0OJw82pU8cOZdfiMbmNs4BOfb0TkIQJRzfovr+ZNTDhY360g4emKO5kRATgW2bMrE5K4PHbdACM0UtSTzl4csDR3Ey7xwanzYJN6brTIWz6A8jxzOkcfH+WhzEgi8VhxVVTYgcHz16FNJXLEPWmmWYlDiCByhwW7RORugfI+UdjfbtXvI5/F4veCwI59GICnpcLnZhhVdvoPT+Q7Q+62BulIW1BlWjAynA8p0WRlruBU9EC5ycmCUNw4dFID1tMVIXLkBEeCjnaAyeLKPhaQsKCq/h+o3baG5t5VTBx9T4DcLhtTOq7TqmBoC67IU6gkhy73YpCAoJxsxZ05mnnZQYx2MlWbmtEpPkbQAQdILfB2r8T+Gf37+/XvDErBYi8igxl1i3SUwMEcMuKiHxbhazSQYXDPmHEGJpxUQxXwRHtmiWNZZKBNlt3iZ9bhujwMmj8sez8XA5v7kxvuR/4MnqWz6vpRjTHwy/p5JkXobdZkVoUAAHJ2JSod7O5Z10rR/jfrTeWwIe3YuoA3p3tF+SbfyWfvpEtP1vzVirge5mYASnr5vf+wmXqVMA3tB8sNcbeA4NFu/6n8L+/65TFN6WbCN1MCqa3t6+txE8sah6IVdPu3mf6wzLwEUZbOEGO+T9vJnuQPWUy/jkSf09OFE3AkW/DtcXgWgkC/4/hTP1vSNfo/5pmr4NIjadmHZBdUGDCjQ8hy/6fGssT4TZ4maFFfhJX42hqP2yK30R/NkOvz8bi+oPqD5BRHw8KX8ic/8WLcOdGfGG/2u8aCEHbpiBkanhKXRRpxda0dgimBefWxZ//p6RJj3p9Z55gvcUZxTnXR6qPjjQ1dXD558Q6upL8YK7M1q8DKtkXQhrYQWVRmwO8Y6Ub5EcMJRnUItGT2Ijqf+ARmxRHyA3Qxr90+ITFLyRYD8v4P2LCIy83IPehUufqxBgNfMZaw+0CQ7Wy6XotJpOJAw62+i7md+bBR6JXKn96VTeGf5wXgLOZKEPstATck6gjTvTf8sL6d+j51VfcuGTeEeaYDtubCJSFs7HtMnjecICWTzpVioqH+FsfgEeVlbBzcPtDOs2Ah//9ET8m79bFROQjSGqYjIGgTciIQ7z583mZprwsFDdVRqhlIhajf++G1bPPep1gycKcUKsCzS2deLU2QJ89N+f8ucFCVGRPtHWKPn0A0/I+bxOiL2SHsEa7omn0doxY9oUbNmYiXQaGxIUyAR0T18fLl+/gb/v2Yvie/f4Azh4UuGA83dgvCnONcPHi2l+ok2LfkdqbgWJo0dgw7rVLOePj4vV9Zf6kwwX/kOcpQ/DNwu8+tZOHD2djw/++zM0NjXrg9hED7rwTUQ76T7LANH/r/pEIZJM0OKStJCsIsBqwdSJE7iFOnPVMoSHBvNm6ejtZWruw48/Q+n9B1yEJdfN9UTvp335uFL/vS8uQy+26sAZfCypwah6sX7NSry3czPrOMUMTv3M0/P5/onO97a/NwA8HRhqrKxv68axvEt4/6NP0NDQyJ/EJfrtfIc8szJcK/PRS0aEZ8zp9LL5XJX3sBxv6sSJXFnIXLMMkWEhbHltvb04V3gVH3z8KUrKysRn8bEn8E9OhK7T0Mb4H71i/+iVA87nxZ9potHIhASsW70C72zJwoj44eIz1Y0JuP3A+96gGU94neAZvkc4PQavtRMnz13B3z/di8f19Qwc9fERzeWLCgR4RsHW2/qneyQjAKBCKFmHR3GzvnLGlCRsy87EyrSFCA0JYnzb+/pQeP0WPt77JW4Xl0AhkZC3dmiM9PeBN1hwYUSQgiEgl026fJW7l0jPuSVzDeJio3V5vW86/EuYNf26wTMAlHjYTFu3E3fKKlFQeAVNzc2cF5H+UhRj9UCC+w0GGYCin3z+VCS3tng8zCmOSxzNozsmT0hkgROB51AUVNbU4uLVa3hQVQ2Hy6lrTsTQU73DoZ80/jk70a1JWL34HFqqhMTFxvLHcs+fMwMRoSHe3nmv1/dytm+t5fmsj4SyRFW1d/agqaUV9EmVHOJ74zIfgv7tYv3OISMR1l/WcKcU9IQFByNmWASnC6yZ0ZNrClqaWtvQ3tnF8grv8AFDG8MvYpx7gy+0kaSLAgjJKKj92obIiDDWq5C4yChg/STBE0or8QEYYkicEC35h+bG0hkfUOKfe3kjTiMINMp/HL2LqJZIbjPV0vyqE8bYRHq/gV/9GZ2B/E7/R/s4Fr/JE+Q1jOm3A4qtPxG3qS8C02RClCo6+QS5awQK/ZbKj6EYaHl6DNhfuuf98CbRp+dbOCNV0fUV3q3id8QabzComzNCFgGdThZ5txz/1s+Pc7BjRMc/DbfptSdRF2Nmn9v0hRxBV0D7Ahbvan7LYeFnRYZcz/toPVJllZEeLOohvD/iz1nGoOesL1/xWh6fgc8n9gOv+qdlefrW5U/h0old3+YcGKB8uwvTQxs/cHUOdWCIbgw60HM2QUJ6TaO/yOKFQdLze2gQD/y8S/4pWZ5XdcXr59OrCA/5XcD6FkP0C2T8d3y/9/QPdvgtB5x43+MaBr7uYFf2k7O8wW76Jdzkt6L6IgD/N+CJ/fd8ANTvfP4em+EFN/Am5HkDorYBN/1jg+f/7t+24K/yOr7dh3j/dQi8IfC+41b5Lg/z3/2vY7e/yPpex7X8D+v15lnedwF46DG8AkPgvcUbYQi8nxN4xNCuArDyLb7pn8qltwH4V4nGWwz4+t9nxT+VJXoL72MIvLcQNOOSh8AbAu8tXoG3+NKHLG8IvLd4Bd7iS///Zm2TEMUnJdg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8872" y="4769800"/>
            <a:ext cx="3553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Charitable/Humanitarian Organization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06518" y="4782103"/>
            <a:ext cx="35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iga" panose="020B0604020202020204" charset="0"/>
              </a:rPr>
              <a:t>Logistics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82242" y="181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latin typeface="Viga" panose="020B060402020202020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7F96AE-2B24-000D-7C61-25393359DB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DFE"/>
                </a:solidFill>
                <a:latin typeface="Viga" panose="020B0604020202020204" charset="0"/>
              </a:rPr>
              <a:t>Detection Method: Weight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0F9FD-AD94-C28F-127C-5A8DAB463637}"/>
              </a:ext>
            </a:extLst>
          </p:cNvPr>
          <p:cNvCxnSpPr>
            <a:cxnSpLocks/>
          </p:cNvCxnSpPr>
          <p:nvPr/>
        </p:nvCxnSpPr>
        <p:spPr>
          <a:xfrm>
            <a:off x="-1" y="1112669"/>
            <a:ext cx="6949440" cy="38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3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25 -2.22222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412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Product Sans</vt:lpstr>
      <vt:lpstr>Viga</vt:lpstr>
      <vt:lpstr>Office Theme</vt:lpstr>
      <vt:lpstr>Google Solutions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 Level  System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Maryam Hesham</dc:creator>
  <cp:lastModifiedBy>Maryam Hesham</cp:lastModifiedBy>
  <cp:revision>21</cp:revision>
  <dcterms:created xsi:type="dcterms:W3CDTF">2024-02-15T10:26:51Z</dcterms:created>
  <dcterms:modified xsi:type="dcterms:W3CDTF">2024-02-16T08:39:00Z</dcterms:modified>
</cp:coreProperties>
</file>